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95" r:id="rId4"/>
    <p:sldId id="311" r:id="rId5"/>
    <p:sldId id="313" r:id="rId6"/>
    <p:sldId id="293" r:id="rId7"/>
    <p:sldId id="314" r:id="rId8"/>
    <p:sldId id="315" r:id="rId9"/>
    <p:sldId id="317" r:id="rId10"/>
    <p:sldId id="318" r:id="rId11"/>
    <p:sldId id="316" r:id="rId12"/>
    <p:sldId id="319" r:id="rId13"/>
    <p:sldId id="321" r:id="rId14"/>
    <p:sldId id="324" r:id="rId15"/>
    <p:sldId id="322" r:id="rId16"/>
    <p:sldId id="304" r:id="rId17"/>
    <p:sldId id="305" r:id="rId18"/>
    <p:sldId id="312" r:id="rId19"/>
    <p:sldId id="323" r:id="rId20"/>
    <p:sldId id="26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99"/>
    <a:srgbClr val="3333CC"/>
    <a:srgbClr val="FF9900"/>
    <a:srgbClr val="132F49"/>
    <a:srgbClr val="1535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2" d="100"/>
          <a:sy n="72" d="100"/>
        </p:scale>
        <p:origin x="642" y="6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6C1518-D61D-44B9-A5B3-BEAF3A5AB9B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CO"/>
        </a:p>
      </dgm:t>
    </dgm:pt>
    <dgm:pt modelId="{3BE1F5A3-0EFA-4827-8C4E-FB8839675F21}">
      <dgm:prSet phldrT="[Texto]"/>
      <dgm:spPr>
        <a:solidFill>
          <a:srgbClr val="000099"/>
        </a:solidFill>
      </dgm:spPr>
      <dgm:t>
        <a:bodyPr/>
        <a:lstStyle/>
        <a:p>
          <a:r>
            <a:rPr lang="es-CO" dirty="0"/>
            <a:t>2019</a:t>
          </a:r>
        </a:p>
      </dgm:t>
    </dgm:pt>
    <dgm:pt modelId="{DA525418-3BC1-4D60-87C0-48BA8F9C07F7}" type="parTrans" cxnId="{2F75535E-B11D-44B9-9EA1-852BC43FCB0C}">
      <dgm:prSet/>
      <dgm:spPr/>
      <dgm:t>
        <a:bodyPr/>
        <a:lstStyle/>
        <a:p>
          <a:endParaRPr lang="es-CO"/>
        </a:p>
      </dgm:t>
    </dgm:pt>
    <dgm:pt modelId="{6987D402-ADB3-4F5D-9781-D789554DE062}" type="sibTrans" cxnId="{2F75535E-B11D-44B9-9EA1-852BC43FCB0C}">
      <dgm:prSet/>
      <dgm:spPr/>
      <dgm:t>
        <a:bodyPr/>
        <a:lstStyle/>
        <a:p>
          <a:endParaRPr lang="es-CO"/>
        </a:p>
      </dgm:t>
    </dgm:pt>
    <dgm:pt modelId="{8F1B9BDA-A33C-41BE-8048-1FEDCCDE0707}">
      <dgm:prSet phldrT="[Texto]"/>
      <dgm:spPr/>
      <dgm:t>
        <a:bodyPr/>
        <a:lstStyle/>
        <a:p>
          <a:pPr algn="ctr"/>
          <a:r>
            <a:rPr lang="es-CO" dirty="0"/>
            <a:t>28 (Auditorias realizada a las 26 dependencias y dos especiales a IEM Luis Eduardo Mora Osejo y a IEM Artemio Mendoza)</a:t>
          </a:r>
        </a:p>
      </dgm:t>
    </dgm:pt>
    <dgm:pt modelId="{A75ACBAA-A878-4D61-937F-5881733F93A2}" type="parTrans" cxnId="{22AA2468-E4C0-4656-938A-DF478EA229FA}">
      <dgm:prSet/>
      <dgm:spPr/>
      <dgm:t>
        <a:bodyPr/>
        <a:lstStyle/>
        <a:p>
          <a:endParaRPr lang="es-CO"/>
        </a:p>
      </dgm:t>
    </dgm:pt>
    <dgm:pt modelId="{F26F3CE3-EA6F-4469-AFE5-5C36F041F4BE}" type="sibTrans" cxnId="{22AA2468-E4C0-4656-938A-DF478EA229FA}">
      <dgm:prSet/>
      <dgm:spPr/>
      <dgm:t>
        <a:bodyPr/>
        <a:lstStyle/>
        <a:p>
          <a:endParaRPr lang="es-CO"/>
        </a:p>
      </dgm:t>
    </dgm:pt>
    <dgm:pt modelId="{C0E79279-6417-4CE3-9644-A124AD9A530B}">
      <dgm:prSet phldrT="[Texto]"/>
      <dgm:spPr>
        <a:solidFill>
          <a:srgbClr val="FF9900"/>
        </a:solidFill>
      </dgm:spPr>
      <dgm:t>
        <a:bodyPr/>
        <a:lstStyle/>
        <a:p>
          <a:r>
            <a:rPr lang="es-CO" dirty="0"/>
            <a:t>2020</a:t>
          </a:r>
        </a:p>
      </dgm:t>
    </dgm:pt>
    <dgm:pt modelId="{2335529E-BE7B-4294-B98A-F8676B841608}" type="parTrans" cxnId="{972BF205-4E5C-4355-BF79-38E51D0A21AF}">
      <dgm:prSet/>
      <dgm:spPr/>
      <dgm:t>
        <a:bodyPr/>
        <a:lstStyle/>
        <a:p>
          <a:endParaRPr lang="es-CO"/>
        </a:p>
      </dgm:t>
    </dgm:pt>
    <dgm:pt modelId="{1234E9CA-F60B-4CBD-AEFC-7504AAB3BE09}" type="sibTrans" cxnId="{972BF205-4E5C-4355-BF79-38E51D0A21AF}">
      <dgm:prSet/>
      <dgm:spPr/>
      <dgm:t>
        <a:bodyPr/>
        <a:lstStyle/>
        <a:p>
          <a:endParaRPr lang="es-CO"/>
        </a:p>
      </dgm:t>
    </dgm:pt>
    <dgm:pt modelId="{0ED6E5E5-DA4D-42DE-B99D-D3755C5EB746}">
      <dgm:prSet phldrT="[Texto]"/>
      <dgm:spPr/>
      <dgm:t>
        <a:bodyPr/>
        <a:lstStyle/>
        <a:p>
          <a:pPr algn="l"/>
          <a:r>
            <a:rPr lang="es-CO" dirty="0"/>
            <a:t>26 Auditorias</a:t>
          </a:r>
        </a:p>
      </dgm:t>
    </dgm:pt>
    <dgm:pt modelId="{667948B6-A27B-478E-9C8A-765BBED904F4}" type="parTrans" cxnId="{8D5E6ABA-58F9-4D20-803D-4C3D32252D4E}">
      <dgm:prSet/>
      <dgm:spPr/>
      <dgm:t>
        <a:bodyPr/>
        <a:lstStyle/>
        <a:p>
          <a:endParaRPr lang="es-CO"/>
        </a:p>
      </dgm:t>
    </dgm:pt>
    <dgm:pt modelId="{7DC78723-8CFA-43CA-BB29-0BB695571677}" type="sibTrans" cxnId="{8D5E6ABA-58F9-4D20-803D-4C3D32252D4E}">
      <dgm:prSet/>
      <dgm:spPr/>
      <dgm:t>
        <a:bodyPr/>
        <a:lstStyle/>
        <a:p>
          <a:endParaRPr lang="es-CO"/>
        </a:p>
      </dgm:t>
    </dgm:pt>
    <dgm:pt modelId="{3E58C0BF-C3FB-4B10-9547-8353CEA96A60}">
      <dgm:prSet phldrT="[Texto]"/>
      <dgm:spPr>
        <a:solidFill>
          <a:srgbClr val="000099"/>
        </a:solidFill>
      </dgm:spPr>
      <dgm:t>
        <a:bodyPr/>
        <a:lstStyle/>
        <a:p>
          <a:r>
            <a:rPr lang="es-CO" dirty="0"/>
            <a:t>2021</a:t>
          </a:r>
        </a:p>
      </dgm:t>
    </dgm:pt>
    <dgm:pt modelId="{E292031B-E641-4864-A263-B58F27B2AB93}" type="parTrans" cxnId="{C45DF38D-5295-40AF-8A59-043F5BCA6097}">
      <dgm:prSet/>
      <dgm:spPr/>
      <dgm:t>
        <a:bodyPr/>
        <a:lstStyle/>
        <a:p>
          <a:endParaRPr lang="es-CO"/>
        </a:p>
      </dgm:t>
    </dgm:pt>
    <dgm:pt modelId="{8DA678F6-440E-488E-B52B-09DC6B0601DA}" type="sibTrans" cxnId="{C45DF38D-5295-40AF-8A59-043F5BCA6097}">
      <dgm:prSet/>
      <dgm:spPr/>
      <dgm:t>
        <a:bodyPr/>
        <a:lstStyle/>
        <a:p>
          <a:endParaRPr lang="es-CO"/>
        </a:p>
      </dgm:t>
    </dgm:pt>
    <dgm:pt modelId="{EFD37B0D-D6F9-4A87-A6A4-C493CFC9BBA7}">
      <dgm:prSet phldrT="[Texto]"/>
      <dgm:spPr/>
      <dgm:t>
        <a:bodyPr/>
        <a:lstStyle/>
        <a:p>
          <a:pPr algn="ctr"/>
          <a:r>
            <a:rPr lang="es-CO" dirty="0"/>
            <a:t>27 (Auditorias realizada a las 26 dependencias y una especial al Plan Parcial de Aranda)</a:t>
          </a:r>
        </a:p>
      </dgm:t>
    </dgm:pt>
    <dgm:pt modelId="{9CD08156-DEF9-4AE4-86AB-2D839E4AF917}" type="parTrans" cxnId="{212F1EF9-8125-4765-819D-1F901970C129}">
      <dgm:prSet/>
      <dgm:spPr/>
      <dgm:t>
        <a:bodyPr/>
        <a:lstStyle/>
        <a:p>
          <a:endParaRPr lang="es-CO"/>
        </a:p>
      </dgm:t>
    </dgm:pt>
    <dgm:pt modelId="{E58AD778-02B8-49CB-9AF6-B0D838716609}" type="sibTrans" cxnId="{212F1EF9-8125-4765-819D-1F901970C129}">
      <dgm:prSet/>
      <dgm:spPr/>
      <dgm:t>
        <a:bodyPr/>
        <a:lstStyle/>
        <a:p>
          <a:endParaRPr lang="es-CO"/>
        </a:p>
      </dgm:t>
    </dgm:pt>
    <dgm:pt modelId="{A29F311E-4252-47F3-95BF-AAD0F940DF18}">
      <dgm:prSet/>
      <dgm:spPr>
        <a:solidFill>
          <a:srgbClr val="FF9900"/>
        </a:solidFill>
      </dgm:spPr>
      <dgm:t>
        <a:bodyPr/>
        <a:lstStyle/>
        <a:p>
          <a:r>
            <a:rPr lang="es-CO" dirty="0"/>
            <a:t>2018</a:t>
          </a:r>
        </a:p>
      </dgm:t>
    </dgm:pt>
    <dgm:pt modelId="{13A5BE4B-E212-4182-BF84-E1BAB85C901C}" type="parTrans" cxnId="{435E59FA-1AC0-45A4-BB78-108FF1524967}">
      <dgm:prSet/>
      <dgm:spPr/>
      <dgm:t>
        <a:bodyPr/>
        <a:lstStyle/>
        <a:p>
          <a:endParaRPr lang="es-CO"/>
        </a:p>
      </dgm:t>
    </dgm:pt>
    <dgm:pt modelId="{0C383630-0370-4C4A-A35E-C49CB8FD7B20}" type="sibTrans" cxnId="{435E59FA-1AC0-45A4-BB78-108FF1524967}">
      <dgm:prSet/>
      <dgm:spPr/>
      <dgm:t>
        <a:bodyPr/>
        <a:lstStyle/>
        <a:p>
          <a:endParaRPr lang="es-CO"/>
        </a:p>
      </dgm:t>
    </dgm:pt>
    <dgm:pt modelId="{2DA63A68-9490-4652-8B7F-2C206816B0B7}">
      <dgm:prSet/>
      <dgm:spPr/>
      <dgm:t>
        <a:bodyPr/>
        <a:lstStyle/>
        <a:p>
          <a:pPr algn="ctr"/>
          <a:endParaRPr lang="es-CO" sz="1500" dirty="0"/>
        </a:p>
      </dgm:t>
    </dgm:pt>
    <dgm:pt modelId="{41C67AF4-EBB0-4AC2-BDF6-832A1B3C9576}" type="parTrans" cxnId="{527029B3-5B0E-45F5-9FEA-4FC3BD1E1F0E}">
      <dgm:prSet/>
      <dgm:spPr/>
      <dgm:t>
        <a:bodyPr/>
        <a:lstStyle/>
        <a:p>
          <a:endParaRPr lang="es-CO"/>
        </a:p>
      </dgm:t>
    </dgm:pt>
    <dgm:pt modelId="{B7AF5D13-A06B-4F74-9E3B-6329BC0A39ED}" type="sibTrans" cxnId="{527029B3-5B0E-45F5-9FEA-4FC3BD1E1F0E}">
      <dgm:prSet/>
      <dgm:spPr/>
      <dgm:t>
        <a:bodyPr/>
        <a:lstStyle/>
        <a:p>
          <a:endParaRPr lang="es-CO"/>
        </a:p>
      </dgm:t>
    </dgm:pt>
    <dgm:pt modelId="{A0BFF5EA-338F-4792-8578-7292879C1A5F}">
      <dgm:prSet phldrT="[Texto]" custT="1"/>
      <dgm:spPr/>
      <dgm:t>
        <a:bodyPr/>
        <a:lstStyle/>
        <a:p>
          <a:pPr algn="l"/>
          <a:r>
            <a:rPr lang="es-CO" sz="2400" dirty="0"/>
            <a:t>26 Auditorias a Dependencias  </a:t>
          </a:r>
        </a:p>
      </dgm:t>
    </dgm:pt>
    <dgm:pt modelId="{8EE2DD20-D72C-427B-9FF6-720EF8FFF472}" type="parTrans" cxnId="{7BFAAF6A-0801-426B-BDF6-233092A83265}">
      <dgm:prSet/>
      <dgm:spPr/>
      <dgm:t>
        <a:bodyPr/>
        <a:lstStyle/>
        <a:p>
          <a:endParaRPr lang="es-CO"/>
        </a:p>
      </dgm:t>
    </dgm:pt>
    <dgm:pt modelId="{B081916B-EE0C-4DF5-ABE3-979FE59FF513}" type="sibTrans" cxnId="{7BFAAF6A-0801-426B-BDF6-233092A83265}">
      <dgm:prSet/>
      <dgm:spPr/>
      <dgm:t>
        <a:bodyPr/>
        <a:lstStyle/>
        <a:p>
          <a:endParaRPr lang="es-CO"/>
        </a:p>
      </dgm:t>
    </dgm:pt>
    <dgm:pt modelId="{B7C63930-C071-41CA-B062-EB9510DB472C}">
      <dgm:prSet/>
      <dgm:spPr/>
      <dgm:t>
        <a:bodyPr/>
        <a:lstStyle/>
        <a:p>
          <a:pPr algn="l"/>
          <a:endParaRPr lang="es-CO" sz="1500" dirty="0"/>
        </a:p>
      </dgm:t>
    </dgm:pt>
    <dgm:pt modelId="{BF7D9F63-CD43-420B-8EBD-4DB3D70CD0C9}" type="parTrans" cxnId="{6C8A57F0-1836-43E8-BC30-7F759BDFC8A4}">
      <dgm:prSet/>
      <dgm:spPr/>
      <dgm:t>
        <a:bodyPr/>
        <a:lstStyle/>
        <a:p>
          <a:endParaRPr lang="es-CO"/>
        </a:p>
      </dgm:t>
    </dgm:pt>
    <dgm:pt modelId="{76A5B109-926D-4399-809E-DE5EB468B7DF}" type="sibTrans" cxnId="{6C8A57F0-1836-43E8-BC30-7F759BDFC8A4}">
      <dgm:prSet/>
      <dgm:spPr/>
      <dgm:t>
        <a:bodyPr/>
        <a:lstStyle/>
        <a:p>
          <a:endParaRPr lang="es-CO"/>
        </a:p>
      </dgm:t>
    </dgm:pt>
    <dgm:pt modelId="{2D79C147-882C-43DA-A58F-5E99846659C1}" type="pres">
      <dgm:prSet presAssocID="{456C1518-D61D-44B9-A5B3-BEAF3A5AB9B5}" presName="linearFlow" presStyleCnt="0">
        <dgm:presLayoutVars>
          <dgm:dir/>
          <dgm:animLvl val="lvl"/>
          <dgm:resizeHandles val="exact"/>
        </dgm:presLayoutVars>
      </dgm:prSet>
      <dgm:spPr/>
    </dgm:pt>
    <dgm:pt modelId="{19CEC2C5-5D97-49BE-AC27-9CD2C39875AB}" type="pres">
      <dgm:prSet presAssocID="{A29F311E-4252-47F3-95BF-AAD0F940DF18}" presName="composite" presStyleCnt="0"/>
      <dgm:spPr/>
    </dgm:pt>
    <dgm:pt modelId="{B7B570B5-3EF8-4144-BB0E-80B03D10158E}" type="pres">
      <dgm:prSet presAssocID="{A29F311E-4252-47F3-95BF-AAD0F940DF18}" presName="parentText" presStyleLbl="alignNode1" presStyleIdx="0" presStyleCnt="4">
        <dgm:presLayoutVars>
          <dgm:chMax val="1"/>
          <dgm:bulletEnabled val="1"/>
        </dgm:presLayoutVars>
      </dgm:prSet>
      <dgm:spPr/>
    </dgm:pt>
    <dgm:pt modelId="{F399ECFD-4132-41D9-8DCA-1659DFD0E7E5}" type="pres">
      <dgm:prSet presAssocID="{A29F311E-4252-47F3-95BF-AAD0F940DF18}" presName="descendantText" presStyleLbl="alignAcc1" presStyleIdx="0" presStyleCnt="4">
        <dgm:presLayoutVars>
          <dgm:bulletEnabled val="1"/>
        </dgm:presLayoutVars>
      </dgm:prSet>
      <dgm:spPr/>
    </dgm:pt>
    <dgm:pt modelId="{BE3ABE11-5BCF-4D32-94B8-3A32F3A88958}" type="pres">
      <dgm:prSet presAssocID="{0C383630-0370-4C4A-A35E-C49CB8FD7B20}" presName="sp" presStyleCnt="0"/>
      <dgm:spPr/>
    </dgm:pt>
    <dgm:pt modelId="{7D4D3F38-F465-4C6B-A44A-32D6783CDDBD}" type="pres">
      <dgm:prSet presAssocID="{3BE1F5A3-0EFA-4827-8C4E-FB8839675F21}" presName="composite" presStyleCnt="0"/>
      <dgm:spPr/>
    </dgm:pt>
    <dgm:pt modelId="{5E72F820-89BB-428C-BFA0-A7672C59389A}" type="pres">
      <dgm:prSet presAssocID="{3BE1F5A3-0EFA-4827-8C4E-FB8839675F21}" presName="parentText" presStyleLbl="alignNode1" presStyleIdx="1" presStyleCnt="4">
        <dgm:presLayoutVars>
          <dgm:chMax val="1"/>
          <dgm:bulletEnabled val="1"/>
        </dgm:presLayoutVars>
      </dgm:prSet>
      <dgm:spPr/>
    </dgm:pt>
    <dgm:pt modelId="{07F66687-4187-4A16-9E32-6568734CB8D3}" type="pres">
      <dgm:prSet presAssocID="{3BE1F5A3-0EFA-4827-8C4E-FB8839675F21}" presName="descendantText" presStyleLbl="alignAcc1" presStyleIdx="1" presStyleCnt="4">
        <dgm:presLayoutVars>
          <dgm:bulletEnabled val="1"/>
        </dgm:presLayoutVars>
      </dgm:prSet>
      <dgm:spPr/>
    </dgm:pt>
    <dgm:pt modelId="{9E7F3E65-C8FB-4AC9-8058-A4AD6CB390DB}" type="pres">
      <dgm:prSet presAssocID="{6987D402-ADB3-4F5D-9781-D789554DE062}" presName="sp" presStyleCnt="0"/>
      <dgm:spPr/>
    </dgm:pt>
    <dgm:pt modelId="{8026EB27-2E2B-479C-9FAD-9727917C0708}" type="pres">
      <dgm:prSet presAssocID="{C0E79279-6417-4CE3-9644-A124AD9A530B}" presName="composite" presStyleCnt="0"/>
      <dgm:spPr/>
    </dgm:pt>
    <dgm:pt modelId="{8205E76D-20A7-4FD5-BE9B-06AE35768059}" type="pres">
      <dgm:prSet presAssocID="{C0E79279-6417-4CE3-9644-A124AD9A530B}" presName="parentText" presStyleLbl="alignNode1" presStyleIdx="2" presStyleCnt="4">
        <dgm:presLayoutVars>
          <dgm:chMax val="1"/>
          <dgm:bulletEnabled val="1"/>
        </dgm:presLayoutVars>
      </dgm:prSet>
      <dgm:spPr/>
    </dgm:pt>
    <dgm:pt modelId="{594814B7-57A6-4344-9873-40E7C0F1A4B7}" type="pres">
      <dgm:prSet presAssocID="{C0E79279-6417-4CE3-9644-A124AD9A530B}" presName="descendantText" presStyleLbl="alignAcc1" presStyleIdx="2" presStyleCnt="4">
        <dgm:presLayoutVars>
          <dgm:bulletEnabled val="1"/>
        </dgm:presLayoutVars>
      </dgm:prSet>
      <dgm:spPr/>
    </dgm:pt>
    <dgm:pt modelId="{FBA96EB0-36B9-415B-AB9C-989E3B1ED46F}" type="pres">
      <dgm:prSet presAssocID="{1234E9CA-F60B-4CBD-AEFC-7504AAB3BE09}" presName="sp" presStyleCnt="0"/>
      <dgm:spPr/>
    </dgm:pt>
    <dgm:pt modelId="{D5B7D092-AD4B-4686-8367-6E5456D89CB3}" type="pres">
      <dgm:prSet presAssocID="{3E58C0BF-C3FB-4B10-9547-8353CEA96A60}" presName="composite" presStyleCnt="0"/>
      <dgm:spPr/>
    </dgm:pt>
    <dgm:pt modelId="{B6923180-9C65-4309-A365-59F584235DD1}" type="pres">
      <dgm:prSet presAssocID="{3E58C0BF-C3FB-4B10-9547-8353CEA96A60}" presName="parentText" presStyleLbl="alignNode1" presStyleIdx="3" presStyleCnt="4">
        <dgm:presLayoutVars>
          <dgm:chMax val="1"/>
          <dgm:bulletEnabled val="1"/>
        </dgm:presLayoutVars>
      </dgm:prSet>
      <dgm:spPr/>
    </dgm:pt>
    <dgm:pt modelId="{581CE4D9-BB3D-45BB-87A6-C0F1B1C30FB1}" type="pres">
      <dgm:prSet presAssocID="{3E58C0BF-C3FB-4B10-9547-8353CEA96A60}" presName="descendantText" presStyleLbl="alignAcc1" presStyleIdx="3" presStyleCnt="4">
        <dgm:presLayoutVars>
          <dgm:bulletEnabled val="1"/>
        </dgm:presLayoutVars>
      </dgm:prSet>
      <dgm:spPr/>
    </dgm:pt>
  </dgm:ptLst>
  <dgm:cxnLst>
    <dgm:cxn modelId="{700F2600-4623-491E-AE33-4190C207D18F}" type="presOf" srcId="{C0E79279-6417-4CE3-9644-A124AD9A530B}" destId="{8205E76D-20A7-4FD5-BE9B-06AE35768059}" srcOrd="0" destOrd="0" presId="urn:microsoft.com/office/officeart/2005/8/layout/chevron2"/>
    <dgm:cxn modelId="{972BF205-4E5C-4355-BF79-38E51D0A21AF}" srcId="{456C1518-D61D-44B9-A5B3-BEAF3A5AB9B5}" destId="{C0E79279-6417-4CE3-9644-A124AD9A530B}" srcOrd="2" destOrd="0" parTransId="{2335529E-BE7B-4294-B98A-F8676B841608}" sibTransId="{1234E9CA-F60B-4CBD-AEFC-7504AAB3BE09}"/>
    <dgm:cxn modelId="{E521140A-E84A-481D-AD3F-6BF88779C6F4}" type="presOf" srcId="{A0BFF5EA-338F-4792-8578-7292879C1A5F}" destId="{F399ECFD-4132-41D9-8DCA-1659DFD0E7E5}" srcOrd="0" destOrd="1" presId="urn:microsoft.com/office/officeart/2005/8/layout/chevron2"/>
    <dgm:cxn modelId="{B8C0FA18-C7C1-4A4F-A922-F4CD98106F6F}" type="presOf" srcId="{EFD37B0D-D6F9-4A87-A6A4-C493CFC9BBA7}" destId="{581CE4D9-BB3D-45BB-87A6-C0F1B1C30FB1}" srcOrd="0" destOrd="0" presId="urn:microsoft.com/office/officeart/2005/8/layout/chevron2"/>
    <dgm:cxn modelId="{E675FE28-F77C-48B6-B54B-244B56328FB0}" type="presOf" srcId="{3E58C0BF-C3FB-4B10-9547-8353CEA96A60}" destId="{B6923180-9C65-4309-A365-59F584235DD1}" srcOrd="0" destOrd="0" presId="urn:microsoft.com/office/officeart/2005/8/layout/chevron2"/>
    <dgm:cxn modelId="{DC1B0A3D-CA6B-4734-95C0-467A9E266220}" type="presOf" srcId="{8F1B9BDA-A33C-41BE-8048-1FEDCCDE0707}" destId="{07F66687-4187-4A16-9E32-6568734CB8D3}" srcOrd="0" destOrd="0" presId="urn:microsoft.com/office/officeart/2005/8/layout/chevron2"/>
    <dgm:cxn modelId="{F1B7025E-D5F9-46B9-871D-0D8EA3FBEF85}" type="presOf" srcId="{A29F311E-4252-47F3-95BF-AAD0F940DF18}" destId="{B7B570B5-3EF8-4144-BB0E-80B03D10158E}" srcOrd="0" destOrd="0" presId="urn:microsoft.com/office/officeart/2005/8/layout/chevron2"/>
    <dgm:cxn modelId="{2F75535E-B11D-44B9-9EA1-852BC43FCB0C}" srcId="{456C1518-D61D-44B9-A5B3-BEAF3A5AB9B5}" destId="{3BE1F5A3-0EFA-4827-8C4E-FB8839675F21}" srcOrd="1" destOrd="0" parTransId="{DA525418-3BC1-4D60-87C0-48BA8F9C07F7}" sibTransId="{6987D402-ADB3-4F5D-9781-D789554DE062}"/>
    <dgm:cxn modelId="{A2386E43-D69D-4053-B558-4B6C41323159}" type="presOf" srcId="{B7C63930-C071-41CA-B062-EB9510DB472C}" destId="{F399ECFD-4132-41D9-8DCA-1659DFD0E7E5}" srcOrd="0" destOrd="2" presId="urn:microsoft.com/office/officeart/2005/8/layout/chevron2"/>
    <dgm:cxn modelId="{22AA2468-E4C0-4656-938A-DF478EA229FA}" srcId="{3BE1F5A3-0EFA-4827-8C4E-FB8839675F21}" destId="{8F1B9BDA-A33C-41BE-8048-1FEDCCDE0707}" srcOrd="0" destOrd="0" parTransId="{A75ACBAA-A878-4D61-937F-5881733F93A2}" sibTransId="{F26F3CE3-EA6F-4469-AFE5-5C36F041F4BE}"/>
    <dgm:cxn modelId="{7BFAAF6A-0801-426B-BDF6-233092A83265}" srcId="{A29F311E-4252-47F3-95BF-AAD0F940DF18}" destId="{A0BFF5EA-338F-4792-8578-7292879C1A5F}" srcOrd="1" destOrd="0" parTransId="{8EE2DD20-D72C-427B-9FF6-720EF8FFF472}" sibTransId="{B081916B-EE0C-4DF5-ABE3-979FE59FF513}"/>
    <dgm:cxn modelId="{112E7B83-B060-4F94-8984-A39FA92AB14E}" type="presOf" srcId="{2DA63A68-9490-4652-8B7F-2C206816B0B7}" destId="{F399ECFD-4132-41D9-8DCA-1659DFD0E7E5}" srcOrd="0" destOrd="0" presId="urn:microsoft.com/office/officeart/2005/8/layout/chevron2"/>
    <dgm:cxn modelId="{C45DF38D-5295-40AF-8A59-043F5BCA6097}" srcId="{456C1518-D61D-44B9-A5B3-BEAF3A5AB9B5}" destId="{3E58C0BF-C3FB-4B10-9547-8353CEA96A60}" srcOrd="3" destOrd="0" parTransId="{E292031B-E641-4864-A263-B58F27B2AB93}" sibTransId="{8DA678F6-440E-488E-B52B-09DC6B0601DA}"/>
    <dgm:cxn modelId="{17E2EE96-922F-4489-B444-F0D4410981A6}" type="presOf" srcId="{3BE1F5A3-0EFA-4827-8C4E-FB8839675F21}" destId="{5E72F820-89BB-428C-BFA0-A7672C59389A}" srcOrd="0" destOrd="0" presId="urn:microsoft.com/office/officeart/2005/8/layout/chevron2"/>
    <dgm:cxn modelId="{527029B3-5B0E-45F5-9FEA-4FC3BD1E1F0E}" srcId="{A29F311E-4252-47F3-95BF-AAD0F940DF18}" destId="{2DA63A68-9490-4652-8B7F-2C206816B0B7}" srcOrd="0" destOrd="0" parTransId="{41C67AF4-EBB0-4AC2-BDF6-832A1B3C9576}" sibTransId="{B7AF5D13-A06B-4F74-9E3B-6329BC0A39ED}"/>
    <dgm:cxn modelId="{8D5E6ABA-58F9-4D20-803D-4C3D32252D4E}" srcId="{C0E79279-6417-4CE3-9644-A124AD9A530B}" destId="{0ED6E5E5-DA4D-42DE-B99D-D3755C5EB746}" srcOrd="0" destOrd="0" parTransId="{667948B6-A27B-478E-9C8A-765BBED904F4}" sibTransId="{7DC78723-8CFA-43CA-BB29-0BB695571677}"/>
    <dgm:cxn modelId="{8E6B02DC-8909-42C9-B094-0F191C71ECC2}" type="presOf" srcId="{0ED6E5E5-DA4D-42DE-B99D-D3755C5EB746}" destId="{594814B7-57A6-4344-9873-40E7C0F1A4B7}" srcOrd="0" destOrd="0" presId="urn:microsoft.com/office/officeart/2005/8/layout/chevron2"/>
    <dgm:cxn modelId="{87730EF0-2213-4DD8-8A5B-1E05794405D8}" type="presOf" srcId="{456C1518-D61D-44B9-A5B3-BEAF3A5AB9B5}" destId="{2D79C147-882C-43DA-A58F-5E99846659C1}" srcOrd="0" destOrd="0" presId="urn:microsoft.com/office/officeart/2005/8/layout/chevron2"/>
    <dgm:cxn modelId="{6C8A57F0-1836-43E8-BC30-7F759BDFC8A4}" srcId="{A29F311E-4252-47F3-95BF-AAD0F940DF18}" destId="{B7C63930-C071-41CA-B062-EB9510DB472C}" srcOrd="2" destOrd="0" parTransId="{BF7D9F63-CD43-420B-8EBD-4DB3D70CD0C9}" sibTransId="{76A5B109-926D-4399-809E-DE5EB468B7DF}"/>
    <dgm:cxn modelId="{212F1EF9-8125-4765-819D-1F901970C129}" srcId="{3E58C0BF-C3FB-4B10-9547-8353CEA96A60}" destId="{EFD37B0D-D6F9-4A87-A6A4-C493CFC9BBA7}" srcOrd="0" destOrd="0" parTransId="{9CD08156-DEF9-4AE4-86AB-2D839E4AF917}" sibTransId="{E58AD778-02B8-49CB-9AF6-B0D838716609}"/>
    <dgm:cxn modelId="{435E59FA-1AC0-45A4-BB78-108FF1524967}" srcId="{456C1518-D61D-44B9-A5B3-BEAF3A5AB9B5}" destId="{A29F311E-4252-47F3-95BF-AAD0F940DF18}" srcOrd="0" destOrd="0" parTransId="{13A5BE4B-E212-4182-BF84-E1BAB85C901C}" sibTransId="{0C383630-0370-4C4A-A35E-C49CB8FD7B20}"/>
    <dgm:cxn modelId="{CDC20FE4-399B-4060-B806-EA580B71B2EE}" type="presParOf" srcId="{2D79C147-882C-43DA-A58F-5E99846659C1}" destId="{19CEC2C5-5D97-49BE-AC27-9CD2C39875AB}" srcOrd="0" destOrd="0" presId="urn:microsoft.com/office/officeart/2005/8/layout/chevron2"/>
    <dgm:cxn modelId="{403CE855-2E12-4B0B-9656-29AB384F2318}" type="presParOf" srcId="{19CEC2C5-5D97-49BE-AC27-9CD2C39875AB}" destId="{B7B570B5-3EF8-4144-BB0E-80B03D10158E}" srcOrd="0" destOrd="0" presId="urn:microsoft.com/office/officeart/2005/8/layout/chevron2"/>
    <dgm:cxn modelId="{C97D6534-D37D-4F4C-9C63-266126A3544F}" type="presParOf" srcId="{19CEC2C5-5D97-49BE-AC27-9CD2C39875AB}" destId="{F399ECFD-4132-41D9-8DCA-1659DFD0E7E5}" srcOrd="1" destOrd="0" presId="urn:microsoft.com/office/officeart/2005/8/layout/chevron2"/>
    <dgm:cxn modelId="{0ABDAEB3-85B1-4110-A152-93948FBEFAD6}" type="presParOf" srcId="{2D79C147-882C-43DA-A58F-5E99846659C1}" destId="{BE3ABE11-5BCF-4D32-94B8-3A32F3A88958}" srcOrd="1" destOrd="0" presId="urn:microsoft.com/office/officeart/2005/8/layout/chevron2"/>
    <dgm:cxn modelId="{CEE6A80A-423C-4F47-89A8-DD3C23937F44}" type="presParOf" srcId="{2D79C147-882C-43DA-A58F-5E99846659C1}" destId="{7D4D3F38-F465-4C6B-A44A-32D6783CDDBD}" srcOrd="2" destOrd="0" presId="urn:microsoft.com/office/officeart/2005/8/layout/chevron2"/>
    <dgm:cxn modelId="{512A6F2A-6F3D-44F5-B779-2F919EF9FFB7}" type="presParOf" srcId="{7D4D3F38-F465-4C6B-A44A-32D6783CDDBD}" destId="{5E72F820-89BB-428C-BFA0-A7672C59389A}" srcOrd="0" destOrd="0" presId="urn:microsoft.com/office/officeart/2005/8/layout/chevron2"/>
    <dgm:cxn modelId="{95DCC7B1-79B7-4F34-A02D-541C6DEA70A7}" type="presParOf" srcId="{7D4D3F38-F465-4C6B-A44A-32D6783CDDBD}" destId="{07F66687-4187-4A16-9E32-6568734CB8D3}" srcOrd="1" destOrd="0" presId="urn:microsoft.com/office/officeart/2005/8/layout/chevron2"/>
    <dgm:cxn modelId="{6A0208F5-5671-4D59-B53C-60EB1B5A1E7D}" type="presParOf" srcId="{2D79C147-882C-43DA-A58F-5E99846659C1}" destId="{9E7F3E65-C8FB-4AC9-8058-A4AD6CB390DB}" srcOrd="3" destOrd="0" presId="urn:microsoft.com/office/officeart/2005/8/layout/chevron2"/>
    <dgm:cxn modelId="{05BFD391-DD5E-43AC-99CD-3272CF70A3B3}" type="presParOf" srcId="{2D79C147-882C-43DA-A58F-5E99846659C1}" destId="{8026EB27-2E2B-479C-9FAD-9727917C0708}" srcOrd="4" destOrd="0" presId="urn:microsoft.com/office/officeart/2005/8/layout/chevron2"/>
    <dgm:cxn modelId="{9CA35D71-6BD4-4A16-8A7E-EC900D0464F0}" type="presParOf" srcId="{8026EB27-2E2B-479C-9FAD-9727917C0708}" destId="{8205E76D-20A7-4FD5-BE9B-06AE35768059}" srcOrd="0" destOrd="0" presId="urn:microsoft.com/office/officeart/2005/8/layout/chevron2"/>
    <dgm:cxn modelId="{69D28848-6018-4A78-A44D-02C3721E0136}" type="presParOf" srcId="{8026EB27-2E2B-479C-9FAD-9727917C0708}" destId="{594814B7-57A6-4344-9873-40E7C0F1A4B7}" srcOrd="1" destOrd="0" presId="urn:microsoft.com/office/officeart/2005/8/layout/chevron2"/>
    <dgm:cxn modelId="{8093680A-2D45-4FAB-A7DC-55A033CF5217}" type="presParOf" srcId="{2D79C147-882C-43DA-A58F-5E99846659C1}" destId="{FBA96EB0-36B9-415B-AB9C-989E3B1ED46F}" srcOrd="5" destOrd="0" presId="urn:microsoft.com/office/officeart/2005/8/layout/chevron2"/>
    <dgm:cxn modelId="{C09DE49F-4272-48EF-B302-F375AA239630}" type="presParOf" srcId="{2D79C147-882C-43DA-A58F-5E99846659C1}" destId="{D5B7D092-AD4B-4686-8367-6E5456D89CB3}" srcOrd="6" destOrd="0" presId="urn:microsoft.com/office/officeart/2005/8/layout/chevron2"/>
    <dgm:cxn modelId="{D60643C3-7C61-470B-A2EC-E55FC33D02C5}" type="presParOf" srcId="{D5B7D092-AD4B-4686-8367-6E5456D89CB3}" destId="{B6923180-9C65-4309-A365-59F584235DD1}" srcOrd="0" destOrd="0" presId="urn:microsoft.com/office/officeart/2005/8/layout/chevron2"/>
    <dgm:cxn modelId="{C74EB12A-A3CD-4E47-A2CC-F508652B9F9F}" type="presParOf" srcId="{D5B7D092-AD4B-4686-8367-6E5456D89CB3}" destId="{581CE4D9-BB3D-45BB-87A6-C0F1B1C30FB1}"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6C1518-D61D-44B9-A5B3-BEAF3A5AB9B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CO"/>
        </a:p>
      </dgm:t>
    </dgm:pt>
    <dgm:pt modelId="{3BE1F5A3-0EFA-4827-8C4E-FB8839675F21}">
      <dgm:prSet phldrT="[Texto]"/>
      <dgm:spPr>
        <a:solidFill>
          <a:srgbClr val="000099"/>
        </a:solidFill>
      </dgm:spPr>
      <dgm:t>
        <a:bodyPr/>
        <a:lstStyle/>
        <a:p>
          <a:r>
            <a:rPr lang="es-CO" dirty="0"/>
            <a:t>2019</a:t>
          </a:r>
        </a:p>
      </dgm:t>
    </dgm:pt>
    <dgm:pt modelId="{DA525418-3BC1-4D60-87C0-48BA8F9C07F7}" type="parTrans" cxnId="{2F75535E-B11D-44B9-9EA1-852BC43FCB0C}">
      <dgm:prSet/>
      <dgm:spPr/>
      <dgm:t>
        <a:bodyPr/>
        <a:lstStyle/>
        <a:p>
          <a:endParaRPr lang="es-CO"/>
        </a:p>
      </dgm:t>
    </dgm:pt>
    <dgm:pt modelId="{6987D402-ADB3-4F5D-9781-D789554DE062}" type="sibTrans" cxnId="{2F75535E-B11D-44B9-9EA1-852BC43FCB0C}">
      <dgm:prSet/>
      <dgm:spPr/>
      <dgm:t>
        <a:bodyPr/>
        <a:lstStyle/>
        <a:p>
          <a:endParaRPr lang="es-CO"/>
        </a:p>
      </dgm:t>
    </dgm:pt>
    <dgm:pt modelId="{8F1B9BDA-A33C-41BE-8048-1FEDCCDE0707}">
      <dgm:prSet phldrT="[Texto]" custT="1"/>
      <dgm:spPr/>
      <dgm:t>
        <a:bodyPr/>
        <a:lstStyle/>
        <a:p>
          <a:pPr algn="ctr"/>
          <a:r>
            <a:rPr lang="es-CO" sz="1400" dirty="0"/>
            <a:t>9 Auditorias</a:t>
          </a:r>
        </a:p>
      </dgm:t>
    </dgm:pt>
    <dgm:pt modelId="{A75ACBAA-A878-4D61-937F-5881733F93A2}" type="parTrans" cxnId="{22AA2468-E4C0-4656-938A-DF478EA229FA}">
      <dgm:prSet/>
      <dgm:spPr/>
      <dgm:t>
        <a:bodyPr/>
        <a:lstStyle/>
        <a:p>
          <a:endParaRPr lang="es-CO"/>
        </a:p>
      </dgm:t>
    </dgm:pt>
    <dgm:pt modelId="{F26F3CE3-EA6F-4469-AFE5-5C36F041F4BE}" type="sibTrans" cxnId="{22AA2468-E4C0-4656-938A-DF478EA229FA}">
      <dgm:prSet/>
      <dgm:spPr/>
      <dgm:t>
        <a:bodyPr/>
        <a:lstStyle/>
        <a:p>
          <a:endParaRPr lang="es-CO"/>
        </a:p>
      </dgm:t>
    </dgm:pt>
    <dgm:pt modelId="{C0E79279-6417-4CE3-9644-A124AD9A530B}">
      <dgm:prSet phldrT="[Texto]"/>
      <dgm:spPr>
        <a:solidFill>
          <a:srgbClr val="FF9900"/>
        </a:solidFill>
      </dgm:spPr>
      <dgm:t>
        <a:bodyPr/>
        <a:lstStyle/>
        <a:p>
          <a:r>
            <a:rPr lang="es-CO" dirty="0"/>
            <a:t>2020</a:t>
          </a:r>
        </a:p>
      </dgm:t>
    </dgm:pt>
    <dgm:pt modelId="{2335529E-BE7B-4294-B98A-F8676B841608}" type="parTrans" cxnId="{972BF205-4E5C-4355-BF79-38E51D0A21AF}">
      <dgm:prSet/>
      <dgm:spPr/>
      <dgm:t>
        <a:bodyPr/>
        <a:lstStyle/>
        <a:p>
          <a:endParaRPr lang="es-CO"/>
        </a:p>
      </dgm:t>
    </dgm:pt>
    <dgm:pt modelId="{1234E9CA-F60B-4CBD-AEFC-7504AAB3BE09}" type="sibTrans" cxnId="{972BF205-4E5C-4355-BF79-38E51D0A21AF}">
      <dgm:prSet/>
      <dgm:spPr/>
      <dgm:t>
        <a:bodyPr/>
        <a:lstStyle/>
        <a:p>
          <a:endParaRPr lang="es-CO"/>
        </a:p>
      </dgm:t>
    </dgm:pt>
    <dgm:pt modelId="{0ED6E5E5-DA4D-42DE-B99D-D3755C5EB746}">
      <dgm:prSet phldrT="[Texto]" custT="1"/>
      <dgm:spPr/>
      <dgm:t>
        <a:bodyPr/>
        <a:lstStyle/>
        <a:p>
          <a:pPr algn="ctr"/>
          <a:r>
            <a:rPr lang="es-CO" sz="1400" dirty="0"/>
            <a:t>6 Auditorias</a:t>
          </a:r>
        </a:p>
      </dgm:t>
    </dgm:pt>
    <dgm:pt modelId="{667948B6-A27B-478E-9C8A-765BBED904F4}" type="parTrans" cxnId="{8D5E6ABA-58F9-4D20-803D-4C3D32252D4E}">
      <dgm:prSet/>
      <dgm:spPr/>
      <dgm:t>
        <a:bodyPr/>
        <a:lstStyle/>
        <a:p>
          <a:endParaRPr lang="es-CO"/>
        </a:p>
      </dgm:t>
    </dgm:pt>
    <dgm:pt modelId="{7DC78723-8CFA-43CA-BB29-0BB695571677}" type="sibTrans" cxnId="{8D5E6ABA-58F9-4D20-803D-4C3D32252D4E}">
      <dgm:prSet/>
      <dgm:spPr/>
      <dgm:t>
        <a:bodyPr/>
        <a:lstStyle/>
        <a:p>
          <a:endParaRPr lang="es-CO"/>
        </a:p>
      </dgm:t>
    </dgm:pt>
    <dgm:pt modelId="{3E58C0BF-C3FB-4B10-9547-8353CEA96A60}">
      <dgm:prSet phldrT="[Texto]"/>
      <dgm:spPr>
        <a:solidFill>
          <a:srgbClr val="000099"/>
        </a:solidFill>
      </dgm:spPr>
      <dgm:t>
        <a:bodyPr/>
        <a:lstStyle/>
        <a:p>
          <a:r>
            <a:rPr lang="es-CO" dirty="0"/>
            <a:t>2021</a:t>
          </a:r>
        </a:p>
      </dgm:t>
    </dgm:pt>
    <dgm:pt modelId="{E292031B-E641-4864-A263-B58F27B2AB93}" type="parTrans" cxnId="{C45DF38D-5295-40AF-8A59-043F5BCA6097}">
      <dgm:prSet/>
      <dgm:spPr/>
      <dgm:t>
        <a:bodyPr/>
        <a:lstStyle/>
        <a:p>
          <a:endParaRPr lang="es-CO"/>
        </a:p>
      </dgm:t>
    </dgm:pt>
    <dgm:pt modelId="{8DA678F6-440E-488E-B52B-09DC6B0601DA}" type="sibTrans" cxnId="{C45DF38D-5295-40AF-8A59-043F5BCA6097}">
      <dgm:prSet/>
      <dgm:spPr/>
      <dgm:t>
        <a:bodyPr/>
        <a:lstStyle/>
        <a:p>
          <a:endParaRPr lang="es-CO"/>
        </a:p>
      </dgm:t>
    </dgm:pt>
    <dgm:pt modelId="{EFD37B0D-D6F9-4A87-A6A4-C493CFC9BBA7}">
      <dgm:prSet phldrT="[Texto]" custT="1"/>
      <dgm:spPr/>
      <dgm:t>
        <a:bodyPr/>
        <a:lstStyle/>
        <a:p>
          <a:pPr algn="ctr"/>
          <a:r>
            <a:rPr lang="es-CO" sz="1400" dirty="0"/>
            <a:t>5 Auditorias</a:t>
          </a:r>
        </a:p>
      </dgm:t>
    </dgm:pt>
    <dgm:pt modelId="{9CD08156-DEF9-4AE4-86AB-2D839E4AF917}" type="parTrans" cxnId="{212F1EF9-8125-4765-819D-1F901970C129}">
      <dgm:prSet/>
      <dgm:spPr/>
      <dgm:t>
        <a:bodyPr/>
        <a:lstStyle/>
        <a:p>
          <a:endParaRPr lang="es-CO"/>
        </a:p>
      </dgm:t>
    </dgm:pt>
    <dgm:pt modelId="{E58AD778-02B8-49CB-9AF6-B0D838716609}" type="sibTrans" cxnId="{212F1EF9-8125-4765-819D-1F901970C129}">
      <dgm:prSet/>
      <dgm:spPr/>
      <dgm:t>
        <a:bodyPr/>
        <a:lstStyle/>
        <a:p>
          <a:endParaRPr lang="es-CO"/>
        </a:p>
      </dgm:t>
    </dgm:pt>
    <dgm:pt modelId="{A29F311E-4252-47F3-95BF-AAD0F940DF18}">
      <dgm:prSet/>
      <dgm:spPr>
        <a:solidFill>
          <a:srgbClr val="FF9900"/>
        </a:solidFill>
      </dgm:spPr>
      <dgm:t>
        <a:bodyPr/>
        <a:lstStyle/>
        <a:p>
          <a:r>
            <a:rPr lang="es-CO" dirty="0"/>
            <a:t>2018</a:t>
          </a:r>
        </a:p>
      </dgm:t>
    </dgm:pt>
    <dgm:pt modelId="{13A5BE4B-E212-4182-BF84-E1BAB85C901C}" type="parTrans" cxnId="{435E59FA-1AC0-45A4-BB78-108FF1524967}">
      <dgm:prSet/>
      <dgm:spPr/>
      <dgm:t>
        <a:bodyPr/>
        <a:lstStyle/>
        <a:p>
          <a:endParaRPr lang="es-CO"/>
        </a:p>
      </dgm:t>
    </dgm:pt>
    <dgm:pt modelId="{0C383630-0370-4C4A-A35E-C49CB8FD7B20}" type="sibTrans" cxnId="{435E59FA-1AC0-45A4-BB78-108FF1524967}">
      <dgm:prSet/>
      <dgm:spPr/>
      <dgm:t>
        <a:bodyPr/>
        <a:lstStyle/>
        <a:p>
          <a:endParaRPr lang="es-CO"/>
        </a:p>
      </dgm:t>
    </dgm:pt>
    <dgm:pt modelId="{2DA63A68-9490-4652-8B7F-2C206816B0B7}">
      <dgm:prSet/>
      <dgm:spPr/>
      <dgm:t>
        <a:bodyPr/>
        <a:lstStyle/>
        <a:p>
          <a:pPr algn="ctr"/>
          <a:endParaRPr lang="es-CO" sz="1200" dirty="0"/>
        </a:p>
      </dgm:t>
    </dgm:pt>
    <dgm:pt modelId="{41C67AF4-EBB0-4AC2-BDF6-832A1B3C9576}" type="parTrans" cxnId="{527029B3-5B0E-45F5-9FEA-4FC3BD1E1F0E}">
      <dgm:prSet/>
      <dgm:spPr/>
      <dgm:t>
        <a:bodyPr/>
        <a:lstStyle/>
        <a:p>
          <a:endParaRPr lang="es-CO"/>
        </a:p>
      </dgm:t>
    </dgm:pt>
    <dgm:pt modelId="{B7AF5D13-A06B-4F74-9E3B-6329BC0A39ED}" type="sibTrans" cxnId="{527029B3-5B0E-45F5-9FEA-4FC3BD1E1F0E}">
      <dgm:prSet/>
      <dgm:spPr/>
      <dgm:t>
        <a:bodyPr/>
        <a:lstStyle/>
        <a:p>
          <a:endParaRPr lang="es-CO"/>
        </a:p>
      </dgm:t>
    </dgm:pt>
    <dgm:pt modelId="{B7C63930-C071-41CA-B062-EB9510DB472C}">
      <dgm:prSet/>
      <dgm:spPr/>
      <dgm:t>
        <a:bodyPr/>
        <a:lstStyle/>
        <a:p>
          <a:pPr algn="l"/>
          <a:endParaRPr lang="es-CO" sz="1200" dirty="0"/>
        </a:p>
      </dgm:t>
    </dgm:pt>
    <dgm:pt modelId="{BF7D9F63-CD43-420B-8EBD-4DB3D70CD0C9}" type="parTrans" cxnId="{6C8A57F0-1836-43E8-BC30-7F759BDFC8A4}">
      <dgm:prSet/>
      <dgm:spPr/>
      <dgm:t>
        <a:bodyPr/>
        <a:lstStyle/>
        <a:p>
          <a:endParaRPr lang="es-CO"/>
        </a:p>
      </dgm:t>
    </dgm:pt>
    <dgm:pt modelId="{76A5B109-926D-4399-809E-DE5EB468B7DF}" type="sibTrans" cxnId="{6C8A57F0-1836-43E8-BC30-7F759BDFC8A4}">
      <dgm:prSet/>
      <dgm:spPr/>
      <dgm:t>
        <a:bodyPr/>
        <a:lstStyle/>
        <a:p>
          <a:endParaRPr lang="es-CO"/>
        </a:p>
      </dgm:t>
    </dgm:pt>
    <dgm:pt modelId="{A0BFF5EA-338F-4792-8578-7292879C1A5F}">
      <dgm:prSet phldrT="[Texto]" custT="1"/>
      <dgm:spPr/>
      <dgm:t>
        <a:bodyPr/>
        <a:lstStyle/>
        <a:p>
          <a:pPr algn="ctr"/>
          <a:r>
            <a:rPr lang="es-CO" sz="1400" dirty="0"/>
            <a:t>11 Auditorias</a:t>
          </a:r>
        </a:p>
      </dgm:t>
    </dgm:pt>
    <dgm:pt modelId="{B081916B-EE0C-4DF5-ABE3-979FE59FF513}" type="sibTrans" cxnId="{7BFAAF6A-0801-426B-BDF6-233092A83265}">
      <dgm:prSet/>
      <dgm:spPr/>
      <dgm:t>
        <a:bodyPr/>
        <a:lstStyle/>
        <a:p>
          <a:endParaRPr lang="es-CO"/>
        </a:p>
      </dgm:t>
    </dgm:pt>
    <dgm:pt modelId="{8EE2DD20-D72C-427B-9FF6-720EF8FFF472}" type="parTrans" cxnId="{7BFAAF6A-0801-426B-BDF6-233092A83265}">
      <dgm:prSet/>
      <dgm:spPr/>
      <dgm:t>
        <a:bodyPr/>
        <a:lstStyle/>
        <a:p>
          <a:endParaRPr lang="es-CO"/>
        </a:p>
      </dgm:t>
    </dgm:pt>
    <dgm:pt modelId="{D1FBA991-ADC6-43F5-BB99-5A5CC63DB6F0}">
      <dgm:prSet custT="1"/>
      <dgm:spPr/>
      <dgm:t>
        <a:bodyPr/>
        <a:lstStyle/>
        <a:p>
          <a:r>
            <a:rPr lang="es-CO" sz="1400" dirty="0"/>
            <a:t>2 Contraloría General de la Republica</a:t>
          </a:r>
        </a:p>
      </dgm:t>
    </dgm:pt>
    <dgm:pt modelId="{F3539B09-F4EE-4586-A4B9-15D16BA09FE0}" type="parTrans" cxnId="{BF8FD0BD-D460-4B04-A8F6-9E60FB54FAAD}">
      <dgm:prSet/>
      <dgm:spPr/>
      <dgm:t>
        <a:bodyPr/>
        <a:lstStyle/>
        <a:p>
          <a:endParaRPr lang="es-CO"/>
        </a:p>
      </dgm:t>
    </dgm:pt>
    <dgm:pt modelId="{1094385E-8DA3-4230-B2C0-C1705F8A511B}" type="sibTrans" cxnId="{BF8FD0BD-D460-4B04-A8F6-9E60FB54FAAD}">
      <dgm:prSet/>
      <dgm:spPr/>
      <dgm:t>
        <a:bodyPr/>
        <a:lstStyle/>
        <a:p>
          <a:endParaRPr lang="es-CO"/>
        </a:p>
      </dgm:t>
    </dgm:pt>
    <dgm:pt modelId="{68A28E1B-47DF-484A-9027-7C07E5952682}">
      <dgm:prSet custT="1"/>
      <dgm:spPr/>
      <dgm:t>
        <a:bodyPr/>
        <a:lstStyle/>
        <a:p>
          <a:r>
            <a:rPr lang="es-CO" sz="1400" dirty="0"/>
            <a:t>7 Contraloría Municipal  </a:t>
          </a:r>
        </a:p>
      </dgm:t>
    </dgm:pt>
    <dgm:pt modelId="{6DDFC8EF-D773-4785-B565-FA668B33C706}" type="parTrans" cxnId="{7FBDCA17-E278-46C8-BCA8-1DD00D9DB9C5}">
      <dgm:prSet/>
      <dgm:spPr/>
      <dgm:t>
        <a:bodyPr/>
        <a:lstStyle/>
        <a:p>
          <a:endParaRPr lang="es-CO"/>
        </a:p>
      </dgm:t>
    </dgm:pt>
    <dgm:pt modelId="{10808CE3-418E-4FBC-AE70-5D20845A9C2A}" type="sibTrans" cxnId="{7FBDCA17-E278-46C8-BCA8-1DD00D9DB9C5}">
      <dgm:prSet/>
      <dgm:spPr/>
      <dgm:t>
        <a:bodyPr/>
        <a:lstStyle/>
        <a:p>
          <a:endParaRPr lang="es-CO"/>
        </a:p>
      </dgm:t>
    </dgm:pt>
    <dgm:pt modelId="{AE1E86A3-211E-4C93-9779-D135C0BEC448}">
      <dgm:prSet custT="1"/>
      <dgm:spPr/>
      <dgm:t>
        <a:bodyPr/>
        <a:lstStyle/>
        <a:p>
          <a:r>
            <a:rPr lang="es-CO" sz="1400" dirty="0"/>
            <a:t>1 Contraloría General de la Republica</a:t>
          </a:r>
        </a:p>
      </dgm:t>
    </dgm:pt>
    <dgm:pt modelId="{718CB67E-51CC-4B8E-9404-384CAA12D1B3}" type="parTrans" cxnId="{763D4A1F-31C4-48B9-9B99-D00EB2FBE75E}">
      <dgm:prSet/>
      <dgm:spPr/>
      <dgm:t>
        <a:bodyPr/>
        <a:lstStyle/>
        <a:p>
          <a:endParaRPr lang="es-CO"/>
        </a:p>
      </dgm:t>
    </dgm:pt>
    <dgm:pt modelId="{F527BA63-C604-4D2A-A358-8AF7135B3109}" type="sibTrans" cxnId="{763D4A1F-31C4-48B9-9B99-D00EB2FBE75E}">
      <dgm:prSet/>
      <dgm:spPr/>
      <dgm:t>
        <a:bodyPr/>
        <a:lstStyle/>
        <a:p>
          <a:endParaRPr lang="es-CO"/>
        </a:p>
      </dgm:t>
    </dgm:pt>
    <dgm:pt modelId="{5BECF74C-1C9F-4971-919E-E37BC28450BA}">
      <dgm:prSet custT="1"/>
      <dgm:spPr/>
      <dgm:t>
        <a:bodyPr/>
        <a:lstStyle/>
        <a:p>
          <a:r>
            <a:rPr lang="es-CO" sz="1400" dirty="0"/>
            <a:t>5 Contraloría Municipal  </a:t>
          </a:r>
        </a:p>
      </dgm:t>
    </dgm:pt>
    <dgm:pt modelId="{FC012B6C-7C59-4EA2-9AEE-9E5C795ECD4D}" type="parTrans" cxnId="{2056F25C-81D5-4AAA-AF1F-29BBEEA92810}">
      <dgm:prSet/>
      <dgm:spPr/>
      <dgm:t>
        <a:bodyPr/>
        <a:lstStyle/>
        <a:p>
          <a:endParaRPr lang="es-CO"/>
        </a:p>
      </dgm:t>
    </dgm:pt>
    <dgm:pt modelId="{F4E42C8C-B20D-4550-91B3-403097C0BEFC}" type="sibTrans" cxnId="{2056F25C-81D5-4AAA-AF1F-29BBEEA92810}">
      <dgm:prSet/>
      <dgm:spPr/>
      <dgm:t>
        <a:bodyPr/>
        <a:lstStyle/>
        <a:p>
          <a:endParaRPr lang="es-CO"/>
        </a:p>
      </dgm:t>
    </dgm:pt>
    <dgm:pt modelId="{5968945D-154A-4C08-B197-F68C40AD6239}">
      <dgm:prSet phldrT="[Texto]" custT="1"/>
      <dgm:spPr/>
      <dgm:t>
        <a:bodyPr/>
        <a:lstStyle/>
        <a:p>
          <a:r>
            <a:rPr lang="es-CO" sz="1400" dirty="0"/>
            <a:t>2 Contraloría General de la Republica</a:t>
          </a:r>
        </a:p>
      </dgm:t>
    </dgm:pt>
    <dgm:pt modelId="{B01F2FB7-2C54-43D6-83C4-33499A878BE8}" type="parTrans" cxnId="{669C60F3-42B2-424B-8D5D-EB954A6D111F}">
      <dgm:prSet/>
      <dgm:spPr/>
      <dgm:t>
        <a:bodyPr/>
        <a:lstStyle/>
        <a:p>
          <a:endParaRPr lang="es-CO"/>
        </a:p>
      </dgm:t>
    </dgm:pt>
    <dgm:pt modelId="{00A8ACBB-ADCD-439D-9BD4-09C1730E8DE1}" type="sibTrans" cxnId="{669C60F3-42B2-424B-8D5D-EB954A6D111F}">
      <dgm:prSet/>
      <dgm:spPr/>
      <dgm:t>
        <a:bodyPr/>
        <a:lstStyle/>
        <a:p>
          <a:endParaRPr lang="es-CO"/>
        </a:p>
      </dgm:t>
    </dgm:pt>
    <dgm:pt modelId="{A135F631-9DF3-4D86-997C-3AE232F2C779}">
      <dgm:prSet phldrT="[Texto]" custT="1"/>
      <dgm:spPr/>
      <dgm:t>
        <a:bodyPr/>
        <a:lstStyle/>
        <a:p>
          <a:r>
            <a:rPr lang="es-CO" sz="1400" dirty="0"/>
            <a:t>3 Contraloría Municipal  </a:t>
          </a:r>
        </a:p>
      </dgm:t>
    </dgm:pt>
    <dgm:pt modelId="{989FBB1B-5033-4FF5-9459-140235F665AE}" type="parTrans" cxnId="{8BB5728F-14C5-4853-9D40-07433EF3D417}">
      <dgm:prSet/>
      <dgm:spPr/>
      <dgm:t>
        <a:bodyPr/>
        <a:lstStyle/>
        <a:p>
          <a:endParaRPr lang="es-CO"/>
        </a:p>
      </dgm:t>
    </dgm:pt>
    <dgm:pt modelId="{0FDE25A4-C391-42AF-B98D-EF1B00B4B1E2}" type="sibTrans" cxnId="{8BB5728F-14C5-4853-9D40-07433EF3D417}">
      <dgm:prSet/>
      <dgm:spPr/>
      <dgm:t>
        <a:bodyPr/>
        <a:lstStyle/>
        <a:p>
          <a:endParaRPr lang="es-CO"/>
        </a:p>
      </dgm:t>
    </dgm:pt>
    <dgm:pt modelId="{465F8BD8-EF07-4C6A-8B16-D6831E62933A}">
      <dgm:prSet phldrT="[Texto]" custT="1"/>
      <dgm:spPr/>
      <dgm:t>
        <a:bodyPr/>
        <a:lstStyle/>
        <a:p>
          <a:pPr algn="l"/>
          <a:r>
            <a:rPr lang="es-CO" sz="1400" dirty="0"/>
            <a:t> 8 Contraloría Municipa</a:t>
          </a:r>
          <a:r>
            <a:rPr lang="es-CO" sz="1800" dirty="0"/>
            <a:t>l  </a:t>
          </a:r>
        </a:p>
      </dgm:t>
    </dgm:pt>
    <dgm:pt modelId="{0D072229-ACC0-4E12-804A-54BE26B9ABD0}" type="sibTrans" cxnId="{65B135FE-CADF-40A2-ABD8-645F02C63806}">
      <dgm:prSet/>
      <dgm:spPr/>
      <dgm:t>
        <a:bodyPr/>
        <a:lstStyle/>
        <a:p>
          <a:endParaRPr lang="es-CO"/>
        </a:p>
      </dgm:t>
    </dgm:pt>
    <dgm:pt modelId="{74F48AA3-E0F0-44D4-A473-556A315455E8}" type="parTrans" cxnId="{65B135FE-CADF-40A2-ABD8-645F02C63806}">
      <dgm:prSet/>
      <dgm:spPr/>
      <dgm:t>
        <a:bodyPr/>
        <a:lstStyle/>
        <a:p>
          <a:endParaRPr lang="es-CO"/>
        </a:p>
      </dgm:t>
    </dgm:pt>
    <dgm:pt modelId="{5F43D298-F87A-4C88-87F3-3AC258D8B9BF}">
      <dgm:prSet phldrT="[Texto]" custT="1"/>
      <dgm:spPr/>
      <dgm:t>
        <a:bodyPr/>
        <a:lstStyle/>
        <a:p>
          <a:pPr algn="l"/>
          <a:r>
            <a:rPr lang="es-CO" sz="1400" dirty="0"/>
            <a:t> 3 Contraloría General de la Republica</a:t>
          </a:r>
        </a:p>
      </dgm:t>
    </dgm:pt>
    <dgm:pt modelId="{D9DC848C-4939-41AD-A4F8-DFE58304EBC8}" type="sibTrans" cxnId="{0261EFD8-E872-4CB6-9963-764DE3D3DCF0}">
      <dgm:prSet/>
      <dgm:spPr/>
      <dgm:t>
        <a:bodyPr/>
        <a:lstStyle/>
        <a:p>
          <a:endParaRPr lang="es-CO"/>
        </a:p>
      </dgm:t>
    </dgm:pt>
    <dgm:pt modelId="{4B5DB449-9151-4BD1-BA11-91FCA60A7DAA}" type="parTrans" cxnId="{0261EFD8-E872-4CB6-9963-764DE3D3DCF0}">
      <dgm:prSet/>
      <dgm:spPr/>
      <dgm:t>
        <a:bodyPr/>
        <a:lstStyle/>
        <a:p>
          <a:endParaRPr lang="es-CO"/>
        </a:p>
      </dgm:t>
    </dgm:pt>
    <dgm:pt modelId="{2D79C147-882C-43DA-A58F-5E99846659C1}" type="pres">
      <dgm:prSet presAssocID="{456C1518-D61D-44B9-A5B3-BEAF3A5AB9B5}" presName="linearFlow" presStyleCnt="0">
        <dgm:presLayoutVars>
          <dgm:dir/>
          <dgm:animLvl val="lvl"/>
          <dgm:resizeHandles val="exact"/>
        </dgm:presLayoutVars>
      </dgm:prSet>
      <dgm:spPr/>
    </dgm:pt>
    <dgm:pt modelId="{19CEC2C5-5D97-49BE-AC27-9CD2C39875AB}" type="pres">
      <dgm:prSet presAssocID="{A29F311E-4252-47F3-95BF-AAD0F940DF18}" presName="composite" presStyleCnt="0"/>
      <dgm:spPr/>
    </dgm:pt>
    <dgm:pt modelId="{B7B570B5-3EF8-4144-BB0E-80B03D10158E}" type="pres">
      <dgm:prSet presAssocID="{A29F311E-4252-47F3-95BF-AAD0F940DF18}" presName="parentText" presStyleLbl="alignNode1" presStyleIdx="0" presStyleCnt="4">
        <dgm:presLayoutVars>
          <dgm:chMax val="1"/>
          <dgm:bulletEnabled val="1"/>
        </dgm:presLayoutVars>
      </dgm:prSet>
      <dgm:spPr/>
    </dgm:pt>
    <dgm:pt modelId="{F399ECFD-4132-41D9-8DCA-1659DFD0E7E5}" type="pres">
      <dgm:prSet presAssocID="{A29F311E-4252-47F3-95BF-AAD0F940DF18}" presName="descendantText" presStyleLbl="alignAcc1" presStyleIdx="0" presStyleCnt="4">
        <dgm:presLayoutVars>
          <dgm:bulletEnabled val="1"/>
        </dgm:presLayoutVars>
      </dgm:prSet>
      <dgm:spPr/>
    </dgm:pt>
    <dgm:pt modelId="{BE3ABE11-5BCF-4D32-94B8-3A32F3A88958}" type="pres">
      <dgm:prSet presAssocID="{0C383630-0370-4C4A-A35E-C49CB8FD7B20}" presName="sp" presStyleCnt="0"/>
      <dgm:spPr/>
    </dgm:pt>
    <dgm:pt modelId="{7D4D3F38-F465-4C6B-A44A-32D6783CDDBD}" type="pres">
      <dgm:prSet presAssocID="{3BE1F5A3-0EFA-4827-8C4E-FB8839675F21}" presName="composite" presStyleCnt="0"/>
      <dgm:spPr/>
    </dgm:pt>
    <dgm:pt modelId="{5E72F820-89BB-428C-BFA0-A7672C59389A}" type="pres">
      <dgm:prSet presAssocID="{3BE1F5A3-0EFA-4827-8C4E-FB8839675F21}" presName="parentText" presStyleLbl="alignNode1" presStyleIdx="1" presStyleCnt="4">
        <dgm:presLayoutVars>
          <dgm:chMax val="1"/>
          <dgm:bulletEnabled val="1"/>
        </dgm:presLayoutVars>
      </dgm:prSet>
      <dgm:spPr/>
    </dgm:pt>
    <dgm:pt modelId="{07F66687-4187-4A16-9E32-6568734CB8D3}" type="pres">
      <dgm:prSet presAssocID="{3BE1F5A3-0EFA-4827-8C4E-FB8839675F21}" presName="descendantText" presStyleLbl="alignAcc1" presStyleIdx="1" presStyleCnt="4">
        <dgm:presLayoutVars>
          <dgm:bulletEnabled val="1"/>
        </dgm:presLayoutVars>
      </dgm:prSet>
      <dgm:spPr/>
    </dgm:pt>
    <dgm:pt modelId="{9E7F3E65-C8FB-4AC9-8058-A4AD6CB390DB}" type="pres">
      <dgm:prSet presAssocID="{6987D402-ADB3-4F5D-9781-D789554DE062}" presName="sp" presStyleCnt="0"/>
      <dgm:spPr/>
    </dgm:pt>
    <dgm:pt modelId="{8026EB27-2E2B-479C-9FAD-9727917C0708}" type="pres">
      <dgm:prSet presAssocID="{C0E79279-6417-4CE3-9644-A124AD9A530B}" presName="composite" presStyleCnt="0"/>
      <dgm:spPr/>
    </dgm:pt>
    <dgm:pt modelId="{8205E76D-20A7-4FD5-BE9B-06AE35768059}" type="pres">
      <dgm:prSet presAssocID="{C0E79279-6417-4CE3-9644-A124AD9A530B}" presName="parentText" presStyleLbl="alignNode1" presStyleIdx="2" presStyleCnt="4">
        <dgm:presLayoutVars>
          <dgm:chMax val="1"/>
          <dgm:bulletEnabled val="1"/>
        </dgm:presLayoutVars>
      </dgm:prSet>
      <dgm:spPr/>
    </dgm:pt>
    <dgm:pt modelId="{594814B7-57A6-4344-9873-40E7C0F1A4B7}" type="pres">
      <dgm:prSet presAssocID="{C0E79279-6417-4CE3-9644-A124AD9A530B}" presName="descendantText" presStyleLbl="alignAcc1" presStyleIdx="2" presStyleCnt="4">
        <dgm:presLayoutVars>
          <dgm:bulletEnabled val="1"/>
        </dgm:presLayoutVars>
      </dgm:prSet>
      <dgm:spPr/>
    </dgm:pt>
    <dgm:pt modelId="{FBA96EB0-36B9-415B-AB9C-989E3B1ED46F}" type="pres">
      <dgm:prSet presAssocID="{1234E9CA-F60B-4CBD-AEFC-7504AAB3BE09}" presName="sp" presStyleCnt="0"/>
      <dgm:spPr/>
    </dgm:pt>
    <dgm:pt modelId="{D5B7D092-AD4B-4686-8367-6E5456D89CB3}" type="pres">
      <dgm:prSet presAssocID="{3E58C0BF-C3FB-4B10-9547-8353CEA96A60}" presName="composite" presStyleCnt="0"/>
      <dgm:spPr/>
    </dgm:pt>
    <dgm:pt modelId="{B6923180-9C65-4309-A365-59F584235DD1}" type="pres">
      <dgm:prSet presAssocID="{3E58C0BF-C3FB-4B10-9547-8353CEA96A60}" presName="parentText" presStyleLbl="alignNode1" presStyleIdx="3" presStyleCnt="4">
        <dgm:presLayoutVars>
          <dgm:chMax val="1"/>
          <dgm:bulletEnabled val="1"/>
        </dgm:presLayoutVars>
      </dgm:prSet>
      <dgm:spPr/>
    </dgm:pt>
    <dgm:pt modelId="{581CE4D9-BB3D-45BB-87A6-C0F1B1C30FB1}" type="pres">
      <dgm:prSet presAssocID="{3E58C0BF-C3FB-4B10-9547-8353CEA96A60}" presName="descendantText" presStyleLbl="alignAcc1" presStyleIdx="3" presStyleCnt="4">
        <dgm:presLayoutVars>
          <dgm:bulletEnabled val="1"/>
        </dgm:presLayoutVars>
      </dgm:prSet>
      <dgm:spPr/>
    </dgm:pt>
  </dgm:ptLst>
  <dgm:cxnLst>
    <dgm:cxn modelId="{972BF205-4E5C-4355-BF79-38E51D0A21AF}" srcId="{456C1518-D61D-44B9-A5B3-BEAF3A5AB9B5}" destId="{C0E79279-6417-4CE3-9644-A124AD9A530B}" srcOrd="2" destOrd="0" parTransId="{2335529E-BE7B-4294-B98A-F8676B841608}" sibTransId="{1234E9CA-F60B-4CBD-AEFC-7504AAB3BE09}"/>
    <dgm:cxn modelId="{39AB0E13-F9FA-461A-96F4-23C105E865AA}" type="presOf" srcId="{5968945D-154A-4C08-B197-F68C40AD6239}" destId="{581CE4D9-BB3D-45BB-87A6-C0F1B1C30FB1}" srcOrd="0" destOrd="1" presId="urn:microsoft.com/office/officeart/2005/8/layout/chevron2"/>
    <dgm:cxn modelId="{C7CE1613-D091-476E-B223-519A0A649299}" type="presOf" srcId="{EFD37B0D-D6F9-4A87-A6A4-C493CFC9BBA7}" destId="{581CE4D9-BB3D-45BB-87A6-C0F1B1C30FB1}" srcOrd="0" destOrd="0" presId="urn:microsoft.com/office/officeart/2005/8/layout/chevron2"/>
    <dgm:cxn modelId="{7FBDCA17-E278-46C8-BCA8-1DD00D9DB9C5}" srcId="{3BE1F5A3-0EFA-4827-8C4E-FB8839675F21}" destId="{68A28E1B-47DF-484A-9027-7C07E5952682}" srcOrd="2" destOrd="0" parTransId="{6DDFC8EF-D773-4785-B565-FA668B33C706}" sibTransId="{10808CE3-418E-4FBC-AE70-5D20845A9C2A}"/>
    <dgm:cxn modelId="{E3553B1C-86DA-4822-B315-92D876A113A5}" type="presOf" srcId="{3E58C0BF-C3FB-4B10-9547-8353CEA96A60}" destId="{B6923180-9C65-4309-A365-59F584235DD1}" srcOrd="0" destOrd="0" presId="urn:microsoft.com/office/officeart/2005/8/layout/chevron2"/>
    <dgm:cxn modelId="{763D4A1F-31C4-48B9-9B99-D00EB2FBE75E}" srcId="{C0E79279-6417-4CE3-9644-A124AD9A530B}" destId="{AE1E86A3-211E-4C93-9779-D135C0BEC448}" srcOrd="1" destOrd="0" parTransId="{718CB67E-51CC-4B8E-9404-384CAA12D1B3}" sibTransId="{F527BA63-C604-4D2A-A358-8AF7135B3109}"/>
    <dgm:cxn modelId="{B069212E-58E9-413D-9DC0-67C20D0F447C}" type="presOf" srcId="{A29F311E-4252-47F3-95BF-AAD0F940DF18}" destId="{B7B570B5-3EF8-4144-BB0E-80B03D10158E}" srcOrd="0" destOrd="0" presId="urn:microsoft.com/office/officeart/2005/8/layout/chevron2"/>
    <dgm:cxn modelId="{AB11112F-8DD3-4B89-A26C-CD027C7E9B8F}" type="presOf" srcId="{D1FBA991-ADC6-43F5-BB99-5A5CC63DB6F0}" destId="{07F66687-4187-4A16-9E32-6568734CB8D3}" srcOrd="0" destOrd="1" presId="urn:microsoft.com/office/officeart/2005/8/layout/chevron2"/>
    <dgm:cxn modelId="{F78FB931-7EF5-4F87-9438-D71E91973294}" type="presOf" srcId="{B7C63930-C071-41CA-B062-EB9510DB472C}" destId="{F399ECFD-4132-41D9-8DCA-1659DFD0E7E5}" srcOrd="0" destOrd="4" presId="urn:microsoft.com/office/officeart/2005/8/layout/chevron2"/>
    <dgm:cxn modelId="{43982F38-BC79-436B-9F2F-512C946D0E69}" type="presOf" srcId="{68A28E1B-47DF-484A-9027-7C07E5952682}" destId="{07F66687-4187-4A16-9E32-6568734CB8D3}" srcOrd="0" destOrd="2" presId="urn:microsoft.com/office/officeart/2005/8/layout/chevron2"/>
    <dgm:cxn modelId="{F3906039-210C-4A2E-9E9A-15800C580558}" type="presOf" srcId="{A0BFF5EA-338F-4792-8578-7292879C1A5F}" destId="{F399ECFD-4132-41D9-8DCA-1659DFD0E7E5}" srcOrd="0" destOrd="1" presId="urn:microsoft.com/office/officeart/2005/8/layout/chevron2"/>
    <dgm:cxn modelId="{2056F25C-81D5-4AAA-AF1F-29BBEEA92810}" srcId="{C0E79279-6417-4CE3-9644-A124AD9A530B}" destId="{5BECF74C-1C9F-4971-919E-E37BC28450BA}" srcOrd="2" destOrd="0" parTransId="{FC012B6C-7C59-4EA2-9AEE-9E5C795ECD4D}" sibTransId="{F4E42C8C-B20D-4550-91B3-403097C0BEFC}"/>
    <dgm:cxn modelId="{2F75535E-B11D-44B9-9EA1-852BC43FCB0C}" srcId="{456C1518-D61D-44B9-A5B3-BEAF3A5AB9B5}" destId="{3BE1F5A3-0EFA-4827-8C4E-FB8839675F21}" srcOrd="1" destOrd="0" parTransId="{DA525418-3BC1-4D60-87C0-48BA8F9C07F7}" sibTransId="{6987D402-ADB3-4F5D-9781-D789554DE062}"/>
    <dgm:cxn modelId="{22AA2468-E4C0-4656-938A-DF478EA229FA}" srcId="{3BE1F5A3-0EFA-4827-8C4E-FB8839675F21}" destId="{8F1B9BDA-A33C-41BE-8048-1FEDCCDE0707}" srcOrd="0" destOrd="0" parTransId="{A75ACBAA-A878-4D61-937F-5881733F93A2}" sibTransId="{F26F3CE3-EA6F-4469-AFE5-5C36F041F4BE}"/>
    <dgm:cxn modelId="{60F4C369-A538-4FD5-A941-2C471E9D04F2}" type="presOf" srcId="{0ED6E5E5-DA4D-42DE-B99D-D3755C5EB746}" destId="{594814B7-57A6-4344-9873-40E7C0F1A4B7}" srcOrd="0" destOrd="0" presId="urn:microsoft.com/office/officeart/2005/8/layout/chevron2"/>
    <dgm:cxn modelId="{7BFAAF6A-0801-426B-BDF6-233092A83265}" srcId="{2DA63A68-9490-4652-8B7F-2C206816B0B7}" destId="{A0BFF5EA-338F-4792-8578-7292879C1A5F}" srcOrd="0" destOrd="0" parTransId="{8EE2DD20-D72C-427B-9FF6-720EF8FFF472}" sibTransId="{B081916B-EE0C-4DF5-ABE3-979FE59FF513}"/>
    <dgm:cxn modelId="{18083E70-14E5-4A6C-945B-D2D92637A487}" type="presOf" srcId="{456C1518-D61D-44B9-A5B3-BEAF3A5AB9B5}" destId="{2D79C147-882C-43DA-A58F-5E99846659C1}" srcOrd="0" destOrd="0" presId="urn:microsoft.com/office/officeart/2005/8/layout/chevron2"/>
    <dgm:cxn modelId="{F2572D57-01B1-4722-A983-04A43CB95DF6}" type="presOf" srcId="{3BE1F5A3-0EFA-4827-8C4E-FB8839675F21}" destId="{5E72F820-89BB-428C-BFA0-A7672C59389A}" srcOrd="0" destOrd="0" presId="urn:microsoft.com/office/officeart/2005/8/layout/chevron2"/>
    <dgm:cxn modelId="{B040A186-74BE-4308-892A-289F8CB13E05}" type="presOf" srcId="{AE1E86A3-211E-4C93-9779-D135C0BEC448}" destId="{594814B7-57A6-4344-9873-40E7C0F1A4B7}" srcOrd="0" destOrd="1" presId="urn:microsoft.com/office/officeart/2005/8/layout/chevron2"/>
    <dgm:cxn modelId="{C45DF38D-5295-40AF-8A59-043F5BCA6097}" srcId="{456C1518-D61D-44B9-A5B3-BEAF3A5AB9B5}" destId="{3E58C0BF-C3FB-4B10-9547-8353CEA96A60}" srcOrd="3" destOrd="0" parTransId="{E292031B-E641-4864-A263-B58F27B2AB93}" sibTransId="{8DA678F6-440E-488E-B52B-09DC6B0601DA}"/>
    <dgm:cxn modelId="{8BB5728F-14C5-4853-9D40-07433EF3D417}" srcId="{3E58C0BF-C3FB-4B10-9547-8353CEA96A60}" destId="{A135F631-9DF3-4D86-997C-3AE232F2C779}" srcOrd="2" destOrd="0" parTransId="{989FBB1B-5033-4FF5-9459-140235F665AE}" sibTransId="{0FDE25A4-C391-42AF-B98D-EF1B00B4B1E2}"/>
    <dgm:cxn modelId="{534C1794-D230-46BB-827B-96D9F0DE83BB}" type="presOf" srcId="{8F1B9BDA-A33C-41BE-8048-1FEDCCDE0707}" destId="{07F66687-4187-4A16-9E32-6568734CB8D3}" srcOrd="0" destOrd="0" presId="urn:microsoft.com/office/officeart/2005/8/layout/chevron2"/>
    <dgm:cxn modelId="{3FCBE09F-AF70-45F8-9663-1756238E03C4}" type="presOf" srcId="{5F43D298-F87A-4C88-87F3-3AC258D8B9BF}" destId="{F399ECFD-4132-41D9-8DCA-1659DFD0E7E5}" srcOrd="0" destOrd="2" presId="urn:microsoft.com/office/officeart/2005/8/layout/chevron2"/>
    <dgm:cxn modelId="{527029B3-5B0E-45F5-9FEA-4FC3BD1E1F0E}" srcId="{A29F311E-4252-47F3-95BF-AAD0F940DF18}" destId="{2DA63A68-9490-4652-8B7F-2C206816B0B7}" srcOrd="0" destOrd="0" parTransId="{41C67AF4-EBB0-4AC2-BDF6-832A1B3C9576}" sibTransId="{B7AF5D13-A06B-4F74-9E3B-6329BC0A39ED}"/>
    <dgm:cxn modelId="{8D5E6ABA-58F9-4D20-803D-4C3D32252D4E}" srcId="{C0E79279-6417-4CE3-9644-A124AD9A530B}" destId="{0ED6E5E5-DA4D-42DE-B99D-D3755C5EB746}" srcOrd="0" destOrd="0" parTransId="{667948B6-A27B-478E-9C8A-765BBED904F4}" sibTransId="{7DC78723-8CFA-43CA-BB29-0BB695571677}"/>
    <dgm:cxn modelId="{BF8FD0BD-D460-4B04-A8F6-9E60FB54FAAD}" srcId="{3BE1F5A3-0EFA-4827-8C4E-FB8839675F21}" destId="{D1FBA991-ADC6-43F5-BB99-5A5CC63DB6F0}" srcOrd="1" destOrd="0" parTransId="{F3539B09-F4EE-4586-A4B9-15D16BA09FE0}" sibTransId="{1094385E-8DA3-4230-B2C0-C1705F8A511B}"/>
    <dgm:cxn modelId="{158F41C4-18DC-4889-873A-771BE289F9DC}" type="presOf" srcId="{5BECF74C-1C9F-4971-919E-E37BC28450BA}" destId="{594814B7-57A6-4344-9873-40E7C0F1A4B7}" srcOrd="0" destOrd="2" presId="urn:microsoft.com/office/officeart/2005/8/layout/chevron2"/>
    <dgm:cxn modelId="{0261EFD8-E872-4CB6-9963-764DE3D3DCF0}" srcId="{A29F311E-4252-47F3-95BF-AAD0F940DF18}" destId="{5F43D298-F87A-4C88-87F3-3AC258D8B9BF}" srcOrd="1" destOrd="0" parTransId="{4B5DB449-9151-4BD1-BA11-91FCA60A7DAA}" sibTransId="{D9DC848C-4939-41AD-A4F8-DFE58304EBC8}"/>
    <dgm:cxn modelId="{9EE5EDDB-0008-4729-9A89-24DD1F3C5FA4}" type="presOf" srcId="{465F8BD8-EF07-4C6A-8B16-D6831E62933A}" destId="{F399ECFD-4132-41D9-8DCA-1659DFD0E7E5}" srcOrd="0" destOrd="3" presId="urn:microsoft.com/office/officeart/2005/8/layout/chevron2"/>
    <dgm:cxn modelId="{066F67EB-6427-4D08-9662-5848294696BE}" type="presOf" srcId="{A135F631-9DF3-4D86-997C-3AE232F2C779}" destId="{581CE4D9-BB3D-45BB-87A6-C0F1B1C30FB1}" srcOrd="0" destOrd="2" presId="urn:microsoft.com/office/officeart/2005/8/layout/chevron2"/>
    <dgm:cxn modelId="{490651EC-78B1-49F2-857F-55DB32886D40}" type="presOf" srcId="{C0E79279-6417-4CE3-9644-A124AD9A530B}" destId="{8205E76D-20A7-4FD5-BE9B-06AE35768059}" srcOrd="0" destOrd="0" presId="urn:microsoft.com/office/officeart/2005/8/layout/chevron2"/>
    <dgm:cxn modelId="{6C8A57F0-1836-43E8-BC30-7F759BDFC8A4}" srcId="{A29F311E-4252-47F3-95BF-AAD0F940DF18}" destId="{B7C63930-C071-41CA-B062-EB9510DB472C}" srcOrd="3" destOrd="0" parTransId="{BF7D9F63-CD43-420B-8EBD-4DB3D70CD0C9}" sibTransId="{76A5B109-926D-4399-809E-DE5EB468B7DF}"/>
    <dgm:cxn modelId="{669C60F3-42B2-424B-8D5D-EB954A6D111F}" srcId="{3E58C0BF-C3FB-4B10-9547-8353CEA96A60}" destId="{5968945D-154A-4C08-B197-F68C40AD6239}" srcOrd="1" destOrd="0" parTransId="{B01F2FB7-2C54-43D6-83C4-33499A878BE8}" sibTransId="{00A8ACBB-ADCD-439D-9BD4-09C1730E8DE1}"/>
    <dgm:cxn modelId="{212F1EF9-8125-4765-819D-1F901970C129}" srcId="{3E58C0BF-C3FB-4B10-9547-8353CEA96A60}" destId="{EFD37B0D-D6F9-4A87-A6A4-C493CFC9BBA7}" srcOrd="0" destOrd="0" parTransId="{9CD08156-DEF9-4AE4-86AB-2D839E4AF917}" sibTransId="{E58AD778-02B8-49CB-9AF6-B0D838716609}"/>
    <dgm:cxn modelId="{435E59FA-1AC0-45A4-BB78-108FF1524967}" srcId="{456C1518-D61D-44B9-A5B3-BEAF3A5AB9B5}" destId="{A29F311E-4252-47F3-95BF-AAD0F940DF18}" srcOrd="0" destOrd="0" parTransId="{13A5BE4B-E212-4182-BF84-E1BAB85C901C}" sibTransId="{0C383630-0370-4C4A-A35E-C49CB8FD7B20}"/>
    <dgm:cxn modelId="{65B135FE-CADF-40A2-ABD8-645F02C63806}" srcId="{A29F311E-4252-47F3-95BF-AAD0F940DF18}" destId="{465F8BD8-EF07-4C6A-8B16-D6831E62933A}" srcOrd="2" destOrd="0" parTransId="{74F48AA3-E0F0-44D4-A473-556A315455E8}" sibTransId="{0D072229-ACC0-4E12-804A-54BE26B9ABD0}"/>
    <dgm:cxn modelId="{B495D4FE-B053-498B-8D74-9742A807F34B}" type="presOf" srcId="{2DA63A68-9490-4652-8B7F-2C206816B0B7}" destId="{F399ECFD-4132-41D9-8DCA-1659DFD0E7E5}" srcOrd="0" destOrd="0" presId="urn:microsoft.com/office/officeart/2005/8/layout/chevron2"/>
    <dgm:cxn modelId="{CA93A7BA-DF83-4CE6-87C1-52E09CFE66AB}" type="presParOf" srcId="{2D79C147-882C-43DA-A58F-5E99846659C1}" destId="{19CEC2C5-5D97-49BE-AC27-9CD2C39875AB}" srcOrd="0" destOrd="0" presId="urn:microsoft.com/office/officeart/2005/8/layout/chevron2"/>
    <dgm:cxn modelId="{FF29F5C2-B075-48AC-A688-8E9EF3592210}" type="presParOf" srcId="{19CEC2C5-5D97-49BE-AC27-9CD2C39875AB}" destId="{B7B570B5-3EF8-4144-BB0E-80B03D10158E}" srcOrd="0" destOrd="0" presId="urn:microsoft.com/office/officeart/2005/8/layout/chevron2"/>
    <dgm:cxn modelId="{AB259463-C825-48E9-BF12-384097DC9E9F}" type="presParOf" srcId="{19CEC2C5-5D97-49BE-AC27-9CD2C39875AB}" destId="{F399ECFD-4132-41D9-8DCA-1659DFD0E7E5}" srcOrd="1" destOrd="0" presId="urn:microsoft.com/office/officeart/2005/8/layout/chevron2"/>
    <dgm:cxn modelId="{26CE342D-F263-4B18-BD48-785CD5CAB231}" type="presParOf" srcId="{2D79C147-882C-43DA-A58F-5E99846659C1}" destId="{BE3ABE11-5BCF-4D32-94B8-3A32F3A88958}" srcOrd="1" destOrd="0" presId="urn:microsoft.com/office/officeart/2005/8/layout/chevron2"/>
    <dgm:cxn modelId="{EEEE04A4-8DA3-4DA4-8A43-A376B4003BFD}" type="presParOf" srcId="{2D79C147-882C-43DA-A58F-5E99846659C1}" destId="{7D4D3F38-F465-4C6B-A44A-32D6783CDDBD}" srcOrd="2" destOrd="0" presId="urn:microsoft.com/office/officeart/2005/8/layout/chevron2"/>
    <dgm:cxn modelId="{DAAC4F2A-C04C-4E74-B76E-0D02AA56BB47}" type="presParOf" srcId="{7D4D3F38-F465-4C6B-A44A-32D6783CDDBD}" destId="{5E72F820-89BB-428C-BFA0-A7672C59389A}" srcOrd="0" destOrd="0" presId="urn:microsoft.com/office/officeart/2005/8/layout/chevron2"/>
    <dgm:cxn modelId="{088CA4C4-6E26-40DB-A10D-B945A3B0D211}" type="presParOf" srcId="{7D4D3F38-F465-4C6B-A44A-32D6783CDDBD}" destId="{07F66687-4187-4A16-9E32-6568734CB8D3}" srcOrd="1" destOrd="0" presId="urn:microsoft.com/office/officeart/2005/8/layout/chevron2"/>
    <dgm:cxn modelId="{72F56B21-1FED-4D4F-8C05-BB3DDDD5A11F}" type="presParOf" srcId="{2D79C147-882C-43DA-A58F-5E99846659C1}" destId="{9E7F3E65-C8FB-4AC9-8058-A4AD6CB390DB}" srcOrd="3" destOrd="0" presId="urn:microsoft.com/office/officeart/2005/8/layout/chevron2"/>
    <dgm:cxn modelId="{AA77BA97-9C77-4FAC-B8B0-38F9C997EF85}" type="presParOf" srcId="{2D79C147-882C-43DA-A58F-5E99846659C1}" destId="{8026EB27-2E2B-479C-9FAD-9727917C0708}" srcOrd="4" destOrd="0" presId="urn:microsoft.com/office/officeart/2005/8/layout/chevron2"/>
    <dgm:cxn modelId="{6C58E79F-F0DF-4572-ACCE-DB6F61DFEFE2}" type="presParOf" srcId="{8026EB27-2E2B-479C-9FAD-9727917C0708}" destId="{8205E76D-20A7-4FD5-BE9B-06AE35768059}" srcOrd="0" destOrd="0" presId="urn:microsoft.com/office/officeart/2005/8/layout/chevron2"/>
    <dgm:cxn modelId="{2B21008B-188C-41FF-A6AD-01469234653B}" type="presParOf" srcId="{8026EB27-2E2B-479C-9FAD-9727917C0708}" destId="{594814B7-57A6-4344-9873-40E7C0F1A4B7}" srcOrd="1" destOrd="0" presId="urn:microsoft.com/office/officeart/2005/8/layout/chevron2"/>
    <dgm:cxn modelId="{F13B4700-635F-4E46-A2A9-36F17D40EB99}" type="presParOf" srcId="{2D79C147-882C-43DA-A58F-5E99846659C1}" destId="{FBA96EB0-36B9-415B-AB9C-989E3B1ED46F}" srcOrd="5" destOrd="0" presId="urn:microsoft.com/office/officeart/2005/8/layout/chevron2"/>
    <dgm:cxn modelId="{625F4CA1-E157-4BE1-BBCA-6F24AD45CAA8}" type="presParOf" srcId="{2D79C147-882C-43DA-A58F-5E99846659C1}" destId="{D5B7D092-AD4B-4686-8367-6E5456D89CB3}" srcOrd="6" destOrd="0" presId="urn:microsoft.com/office/officeart/2005/8/layout/chevron2"/>
    <dgm:cxn modelId="{4681C6FC-4D0C-45DD-998C-85A4094A73A0}" type="presParOf" srcId="{D5B7D092-AD4B-4686-8367-6E5456D89CB3}" destId="{B6923180-9C65-4309-A365-59F584235DD1}" srcOrd="0" destOrd="0" presId="urn:microsoft.com/office/officeart/2005/8/layout/chevron2"/>
    <dgm:cxn modelId="{9216538F-2DD6-4AF2-990E-55975F4C22F4}" type="presParOf" srcId="{D5B7D092-AD4B-4686-8367-6E5456D89CB3}" destId="{581CE4D9-BB3D-45BB-87A6-C0F1B1C30FB1}"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6C1518-D61D-44B9-A5B3-BEAF3A5AB9B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CO"/>
        </a:p>
      </dgm:t>
    </dgm:pt>
    <dgm:pt modelId="{3BE1F5A3-0EFA-4827-8C4E-FB8839675F21}">
      <dgm:prSet phldrT="[Texto]"/>
      <dgm:spPr>
        <a:solidFill>
          <a:srgbClr val="000099"/>
        </a:solidFill>
      </dgm:spPr>
      <dgm:t>
        <a:bodyPr/>
        <a:lstStyle/>
        <a:p>
          <a:r>
            <a:rPr lang="es-CO" dirty="0"/>
            <a:t>2019</a:t>
          </a:r>
        </a:p>
      </dgm:t>
    </dgm:pt>
    <dgm:pt modelId="{DA525418-3BC1-4D60-87C0-48BA8F9C07F7}" type="parTrans" cxnId="{2F75535E-B11D-44B9-9EA1-852BC43FCB0C}">
      <dgm:prSet/>
      <dgm:spPr/>
      <dgm:t>
        <a:bodyPr/>
        <a:lstStyle/>
        <a:p>
          <a:endParaRPr lang="es-CO"/>
        </a:p>
      </dgm:t>
    </dgm:pt>
    <dgm:pt modelId="{6987D402-ADB3-4F5D-9781-D789554DE062}" type="sibTrans" cxnId="{2F75535E-B11D-44B9-9EA1-852BC43FCB0C}">
      <dgm:prSet/>
      <dgm:spPr/>
      <dgm:t>
        <a:bodyPr/>
        <a:lstStyle/>
        <a:p>
          <a:endParaRPr lang="es-CO"/>
        </a:p>
      </dgm:t>
    </dgm:pt>
    <dgm:pt modelId="{8F1B9BDA-A33C-41BE-8048-1FEDCCDE0707}">
      <dgm:prSet phldrT="[Texto]" custT="1"/>
      <dgm:spPr/>
      <dgm:t>
        <a:bodyPr/>
        <a:lstStyle/>
        <a:p>
          <a:pPr algn="ctr"/>
          <a:r>
            <a:rPr lang="es-CO" sz="1400" dirty="0"/>
            <a:t>Planeación Territorial, Dirección Administrativa de Plazas de Mercado, Espacio Público, Avante y Almacén</a:t>
          </a:r>
        </a:p>
      </dgm:t>
    </dgm:pt>
    <dgm:pt modelId="{A75ACBAA-A878-4D61-937F-5881733F93A2}" type="parTrans" cxnId="{22AA2468-E4C0-4656-938A-DF478EA229FA}">
      <dgm:prSet/>
      <dgm:spPr/>
      <dgm:t>
        <a:bodyPr/>
        <a:lstStyle/>
        <a:p>
          <a:endParaRPr lang="es-CO"/>
        </a:p>
      </dgm:t>
    </dgm:pt>
    <dgm:pt modelId="{F26F3CE3-EA6F-4469-AFE5-5C36F041F4BE}" type="sibTrans" cxnId="{22AA2468-E4C0-4656-938A-DF478EA229FA}">
      <dgm:prSet/>
      <dgm:spPr/>
      <dgm:t>
        <a:bodyPr/>
        <a:lstStyle/>
        <a:p>
          <a:endParaRPr lang="es-CO"/>
        </a:p>
      </dgm:t>
    </dgm:pt>
    <dgm:pt modelId="{C0E79279-6417-4CE3-9644-A124AD9A530B}">
      <dgm:prSet phldrT="[Texto]"/>
      <dgm:spPr>
        <a:solidFill>
          <a:srgbClr val="FF9900"/>
        </a:solidFill>
      </dgm:spPr>
      <dgm:t>
        <a:bodyPr/>
        <a:lstStyle/>
        <a:p>
          <a:r>
            <a:rPr lang="es-CO" dirty="0"/>
            <a:t>2020</a:t>
          </a:r>
        </a:p>
      </dgm:t>
    </dgm:pt>
    <dgm:pt modelId="{2335529E-BE7B-4294-B98A-F8676B841608}" type="parTrans" cxnId="{972BF205-4E5C-4355-BF79-38E51D0A21AF}">
      <dgm:prSet/>
      <dgm:spPr/>
      <dgm:t>
        <a:bodyPr/>
        <a:lstStyle/>
        <a:p>
          <a:endParaRPr lang="es-CO"/>
        </a:p>
      </dgm:t>
    </dgm:pt>
    <dgm:pt modelId="{1234E9CA-F60B-4CBD-AEFC-7504AAB3BE09}" type="sibTrans" cxnId="{972BF205-4E5C-4355-BF79-38E51D0A21AF}">
      <dgm:prSet/>
      <dgm:spPr/>
      <dgm:t>
        <a:bodyPr/>
        <a:lstStyle/>
        <a:p>
          <a:endParaRPr lang="es-CO"/>
        </a:p>
      </dgm:t>
    </dgm:pt>
    <dgm:pt modelId="{0ED6E5E5-DA4D-42DE-B99D-D3755C5EB746}">
      <dgm:prSet phldrT="[Texto]" custT="1"/>
      <dgm:spPr/>
      <dgm:t>
        <a:bodyPr/>
        <a:lstStyle/>
        <a:p>
          <a:pPr algn="ctr"/>
          <a:endParaRPr lang="es-CO" sz="1400" dirty="0"/>
        </a:p>
      </dgm:t>
    </dgm:pt>
    <dgm:pt modelId="{667948B6-A27B-478E-9C8A-765BBED904F4}" type="parTrans" cxnId="{8D5E6ABA-58F9-4D20-803D-4C3D32252D4E}">
      <dgm:prSet/>
      <dgm:spPr/>
      <dgm:t>
        <a:bodyPr/>
        <a:lstStyle/>
        <a:p>
          <a:endParaRPr lang="es-CO"/>
        </a:p>
      </dgm:t>
    </dgm:pt>
    <dgm:pt modelId="{7DC78723-8CFA-43CA-BB29-0BB695571677}" type="sibTrans" cxnId="{8D5E6ABA-58F9-4D20-803D-4C3D32252D4E}">
      <dgm:prSet/>
      <dgm:spPr/>
      <dgm:t>
        <a:bodyPr/>
        <a:lstStyle/>
        <a:p>
          <a:endParaRPr lang="es-CO"/>
        </a:p>
      </dgm:t>
    </dgm:pt>
    <dgm:pt modelId="{3E58C0BF-C3FB-4B10-9547-8353CEA96A60}">
      <dgm:prSet phldrT="[Texto]"/>
      <dgm:spPr>
        <a:solidFill>
          <a:srgbClr val="000099"/>
        </a:solidFill>
      </dgm:spPr>
      <dgm:t>
        <a:bodyPr/>
        <a:lstStyle/>
        <a:p>
          <a:r>
            <a:rPr lang="es-CO" dirty="0"/>
            <a:t>2021</a:t>
          </a:r>
        </a:p>
      </dgm:t>
    </dgm:pt>
    <dgm:pt modelId="{E292031B-E641-4864-A263-B58F27B2AB93}" type="parTrans" cxnId="{C45DF38D-5295-40AF-8A59-043F5BCA6097}">
      <dgm:prSet/>
      <dgm:spPr/>
      <dgm:t>
        <a:bodyPr/>
        <a:lstStyle/>
        <a:p>
          <a:endParaRPr lang="es-CO"/>
        </a:p>
      </dgm:t>
    </dgm:pt>
    <dgm:pt modelId="{8DA678F6-440E-488E-B52B-09DC6B0601DA}" type="sibTrans" cxnId="{C45DF38D-5295-40AF-8A59-043F5BCA6097}">
      <dgm:prSet/>
      <dgm:spPr/>
      <dgm:t>
        <a:bodyPr/>
        <a:lstStyle/>
        <a:p>
          <a:endParaRPr lang="es-CO"/>
        </a:p>
      </dgm:t>
    </dgm:pt>
    <dgm:pt modelId="{EFD37B0D-D6F9-4A87-A6A4-C493CFC9BBA7}">
      <dgm:prSet phldrT="[Texto]" custT="1"/>
      <dgm:spPr/>
      <dgm:t>
        <a:bodyPr/>
        <a:lstStyle/>
        <a:p>
          <a:pPr algn="ctr"/>
          <a:endParaRPr lang="es-CO" sz="1400" dirty="0"/>
        </a:p>
      </dgm:t>
    </dgm:pt>
    <dgm:pt modelId="{9CD08156-DEF9-4AE4-86AB-2D839E4AF917}" type="parTrans" cxnId="{212F1EF9-8125-4765-819D-1F901970C129}">
      <dgm:prSet/>
      <dgm:spPr/>
      <dgm:t>
        <a:bodyPr/>
        <a:lstStyle/>
        <a:p>
          <a:endParaRPr lang="es-CO"/>
        </a:p>
      </dgm:t>
    </dgm:pt>
    <dgm:pt modelId="{E58AD778-02B8-49CB-9AF6-B0D838716609}" type="sibTrans" cxnId="{212F1EF9-8125-4765-819D-1F901970C129}">
      <dgm:prSet/>
      <dgm:spPr/>
      <dgm:t>
        <a:bodyPr/>
        <a:lstStyle/>
        <a:p>
          <a:endParaRPr lang="es-CO"/>
        </a:p>
      </dgm:t>
    </dgm:pt>
    <dgm:pt modelId="{A29F311E-4252-47F3-95BF-AAD0F940DF18}">
      <dgm:prSet/>
      <dgm:spPr>
        <a:solidFill>
          <a:srgbClr val="FF9900"/>
        </a:solidFill>
      </dgm:spPr>
      <dgm:t>
        <a:bodyPr/>
        <a:lstStyle/>
        <a:p>
          <a:r>
            <a:rPr lang="es-CO" dirty="0"/>
            <a:t>2018</a:t>
          </a:r>
        </a:p>
      </dgm:t>
    </dgm:pt>
    <dgm:pt modelId="{13A5BE4B-E212-4182-BF84-E1BAB85C901C}" type="parTrans" cxnId="{435E59FA-1AC0-45A4-BB78-108FF1524967}">
      <dgm:prSet/>
      <dgm:spPr/>
      <dgm:t>
        <a:bodyPr/>
        <a:lstStyle/>
        <a:p>
          <a:endParaRPr lang="es-CO"/>
        </a:p>
      </dgm:t>
    </dgm:pt>
    <dgm:pt modelId="{0C383630-0370-4C4A-A35E-C49CB8FD7B20}" type="sibTrans" cxnId="{435E59FA-1AC0-45A4-BB78-108FF1524967}">
      <dgm:prSet/>
      <dgm:spPr/>
      <dgm:t>
        <a:bodyPr/>
        <a:lstStyle/>
        <a:p>
          <a:endParaRPr lang="es-CO"/>
        </a:p>
      </dgm:t>
    </dgm:pt>
    <dgm:pt modelId="{2DA63A68-9490-4652-8B7F-2C206816B0B7}">
      <dgm:prSet custT="1"/>
      <dgm:spPr/>
      <dgm:t>
        <a:bodyPr/>
        <a:lstStyle/>
        <a:p>
          <a:pPr algn="ctr"/>
          <a:r>
            <a:rPr lang="es-CO" sz="1400" dirty="0"/>
            <a:t>Avante </a:t>
          </a:r>
        </a:p>
      </dgm:t>
    </dgm:pt>
    <dgm:pt modelId="{41C67AF4-EBB0-4AC2-BDF6-832A1B3C9576}" type="parTrans" cxnId="{527029B3-5B0E-45F5-9FEA-4FC3BD1E1F0E}">
      <dgm:prSet/>
      <dgm:spPr/>
      <dgm:t>
        <a:bodyPr/>
        <a:lstStyle/>
        <a:p>
          <a:endParaRPr lang="es-CO"/>
        </a:p>
      </dgm:t>
    </dgm:pt>
    <dgm:pt modelId="{B7AF5D13-A06B-4F74-9E3B-6329BC0A39ED}" type="sibTrans" cxnId="{527029B3-5B0E-45F5-9FEA-4FC3BD1E1F0E}">
      <dgm:prSet/>
      <dgm:spPr/>
      <dgm:t>
        <a:bodyPr/>
        <a:lstStyle/>
        <a:p>
          <a:endParaRPr lang="es-CO"/>
        </a:p>
      </dgm:t>
    </dgm:pt>
    <dgm:pt modelId="{B7C63930-C071-41CA-B062-EB9510DB472C}">
      <dgm:prSet/>
      <dgm:spPr/>
      <dgm:t>
        <a:bodyPr/>
        <a:lstStyle/>
        <a:p>
          <a:pPr algn="l"/>
          <a:endParaRPr lang="es-CO" sz="1200" dirty="0"/>
        </a:p>
      </dgm:t>
    </dgm:pt>
    <dgm:pt modelId="{BF7D9F63-CD43-420B-8EBD-4DB3D70CD0C9}" type="parTrans" cxnId="{6C8A57F0-1836-43E8-BC30-7F759BDFC8A4}">
      <dgm:prSet/>
      <dgm:spPr/>
      <dgm:t>
        <a:bodyPr/>
        <a:lstStyle/>
        <a:p>
          <a:endParaRPr lang="es-CO"/>
        </a:p>
      </dgm:t>
    </dgm:pt>
    <dgm:pt modelId="{76A5B109-926D-4399-809E-DE5EB468B7DF}" type="sibTrans" cxnId="{6C8A57F0-1836-43E8-BC30-7F759BDFC8A4}">
      <dgm:prSet/>
      <dgm:spPr/>
      <dgm:t>
        <a:bodyPr/>
        <a:lstStyle/>
        <a:p>
          <a:endParaRPr lang="es-CO"/>
        </a:p>
      </dgm:t>
    </dgm:pt>
    <dgm:pt modelId="{3AFF1CE8-0CB0-45EC-876E-54160B58342C}">
      <dgm:prSet custT="1"/>
      <dgm:spPr/>
      <dgm:t>
        <a:bodyPr/>
        <a:lstStyle/>
        <a:p>
          <a:pPr algn="l"/>
          <a:r>
            <a:rPr lang="es-CO" sz="1400" dirty="0"/>
            <a:t>Contralora</a:t>
          </a:r>
        </a:p>
      </dgm:t>
    </dgm:pt>
    <dgm:pt modelId="{FA2E3595-2D67-4433-8EF7-67A913A971C1}" type="parTrans" cxnId="{D57232D2-3375-4C98-A8C7-D8A86A4ACB30}">
      <dgm:prSet/>
      <dgm:spPr/>
      <dgm:t>
        <a:bodyPr/>
        <a:lstStyle/>
        <a:p>
          <a:endParaRPr lang="es-CO"/>
        </a:p>
      </dgm:t>
    </dgm:pt>
    <dgm:pt modelId="{659DD595-371E-41F6-A61A-B991D17DA7DB}" type="sibTrans" cxnId="{D57232D2-3375-4C98-A8C7-D8A86A4ACB30}">
      <dgm:prSet/>
      <dgm:spPr/>
      <dgm:t>
        <a:bodyPr/>
        <a:lstStyle/>
        <a:p>
          <a:endParaRPr lang="es-CO"/>
        </a:p>
      </dgm:t>
    </dgm:pt>
    <dgm:pt modelId="{4609BFDF-903C-42D7-A101-08BBC237330F}">
      <dgm:prSet custT="1"/>
      <dgm:spPr/>
      <dgm:t>
        <a:bodyPr/>
        <a:lstStyle/>
        <a:p>
          <a:pPr algn="l"/>
          <a:r>
            <a:rPr lang="es-CO" sz="1400" dirty="0"/>
            <a:t>Procuraduría</a:t>
          </a:r>
        </a:p>
      </dgm:t>
    </dgm:pt>
    <dgm:pt modelId="{C3DAFE86-6E47-44ED-B19E-05D972C7E679}" type="parTrans" cxnId="{C8F3ACC0-803E-4292-BD54-8752DAECA5D8}">
      <dgm:prSet/>
      <dgm:spPr/>
      <dgm:t>
        <a:bodyPr/>
        <a:lstStyle/>
        <a:p>
          <a:endParaRPr lang="es-CO"/>
        </a:p>
      </dgm:t>
    </dgm:pt>
    <dgm:pt modelId="{8775570A-7F6A-48E0-8F07-C598C40479F9}" type="sibTrans" cxnId="{C8F3ACC0-803E-4292-BD54-8752DAECA5D8}">
      <dgm:prSet/>
      <dgm:spPr/>
      <dgm:t>
        <a:bodyPr/>
        <a:lstStyle/>
        <a:p>
          <a:endParaRPr lang="es-CO"/>
        </a:p>
      </dgm:t>
    </dgm:pt>
    <dgm:pt modelId="{DC396BAC-099A-4D1D-B411-DFEFDC011DCA}">
      <dgm:prSet custT="1"/>
      <dgm:spPr/>
      <dgm:t>
        <a:bodyPr/>
        <a:lstStyle/>
        <a:p>
          <a:pPr algn="l"/>
          <a:r>
            <a:rPr lang="es-CO" sz="1400" dirty="0"/>
            <a:t>Fiscalía</a:t>
          </a:r>
        </a:p>
      </dgm:t>
    </dgm:pt>
    <dgm:pt modelId="{F9590D4D-14E5-403F-9A99-5092CFCE446A}" type="parTrans" cxnId="{B2BBC117-250D-44B0-A523-A4BCC8EB850C}">
      <dgm:prSet/>
      <dgm:spPr/>
      <dgm:t>
        <a:bodyPr/>
        <a:lstStyle/>
        <a:p>
          <a:endParaRPr lang="es-CO"/>
        </a:p>
      </dgm:t>
    </dgm:pt>
    <dgm:pt modelId="{D5351555-BF2B-4D0A-9797-609490BB2EDF}" type="sibTrans" cxnId="{B2BBC117-250D-44B0-A523-A4BCC8EB850C}">
      <dgm:prSet/>
      <dgm:spPr/>
      <dgm:t>
        <a:bodyPr/>
        <a:lstStyle/>
        <a:p>
          <a:endParaRPr lang="es-CO"/>
        </a:p>
      </dgm:t>
    </dgm:pt>
    <dgm:pt modelId="{0AC6231A-5451-4D39-9991-0D2433802DA7}">
      <dgm:prSet custT="1"/>
      <dgm:spPr/>
      <dgm:t>
        <a:bodyPr/>
        <a:lstStyle/>
        <a:p>
          <a:pPr algn="ctr"/>
          <a:endParaRPr lang="es-CO" sz="1400" dirty="0"/>
        </a:p>
      </dgm:t>
    </dgm:pt>
    <dgm:pt modelId="{341901DB-1808-4A9E-9F48-5B4CE433F56A}" type="parTrans" cxnId="{6E505370-BF6F-4631-9CEA-6D5504F87F4E}">
      <dgm:prSet/>
      <dgm:spPr/>
      <dgm:t>
        <a:bodyPr/>
        <a:lstStyle/>
        <a:p>
          <a:endParaRPr lang="es-CO"/>
        </a:p>
      </dgm:t>
    </dgm:pt>
    <dgm:pt modelId="{5054903B-7B2D-40CB-897F-3FFFAC767D75}" type="sibTrans" cxnId="{6E505370-BF6F-4631-9CEA-6D5504F87F4E}">
      <dgm:prSet/>
      <dgm:spPr/>
      <dgm:t>
        <a:bodyPr/>
        <a:lstStyle/>
        <a:p>
          <a:endParaRPr lang="es-CO"/>
        </a:p>
      </dgm:t>
    </dgm:pt>
    <dgm:pt modelId="{47D10DFC-84E6-4094-AF2E-9E0399DC870A}">
      <dgm:prSet custT="1"/>
      <dgm:spPr/>
      <dgm:t>
        <a:bodyPr/>
        <a:lstStyle/>
        <a:p>
          <a:r>
            <a:rPr lang="es-CO" sz="1400" dirty="0"/>
            <a:t>Contraloría</a:t>
          </a:r>
        </a:p>
      </dgm:t>
    </dgm:pt>
    <dgm:pt modelId="{9E8446F2-268F-45DE-96A6-2C478C73AE0C}" type="parTrans" cxnId="{0A617A66-EB59-4216-98B5-127CCA8B196F}">
      <dgm:prSet/>
      <dgm:spPr/>
      <dgm:t>
        <a:bodyPr/>
        <a:lstStyle/>
        <a:p>
          <a:endParaRPr lang="es-CO"/>
        </a:p>
      </dgm:t>
    </dgm:pt>
    <dgm:pt modelId="{D417BCCD-BE56-43DA-8184-7B696BF3228B}" type="sibTrans" cxnId="{0A617A66-EB59-4216-98B5-127CCA8B196F}">
      <dgm:prSet/>
      <dgm:spPr/>
      <dgm:t>
        <a:bodyPr/>
        <a:lstStyle/>
        <a:p>
          <a:endParaRPr lang="es-CO"/>
        </a:p>
      </dgm:t>
    </dgm:pt>
    <dgm:pt modelId="{AE1A2B85-F128-4983-B7B4-992EDFE5AF33}">
      <dgm:prSet custT="1"/>
      <dgm:spPr/>
      <dgm:t>
        <a:bodyPr/>
        <a:lstStyle/>
        <a:p>
          <a:r>
            <a:rPr lang="es-CO" sz="1400" dirty="0"/>
            <a:t>Procuraduría</a:t>
          </a:r>
        </a:p>
      </dgm:t>
    </dgm:pt>
    <dgm:pt modelId="{06D251A2-CF99-4E29-B506-17EFA4931DE7}" type="parTrans" cxnId="{CFF2A358-5FB1-42E2-96BA-F2DC10DA42B6}">
      <dgm:prSet/>
      <dgm:spPr/>
      <dgm:t>
        <a:bodyPr/>
        <a:lstStyle/>
        <a:p>
          <a:endParaRPr lang="es-CO"/>
        </a:p>
      </dgm:t>
    </dgm:pt>
    <dgm:pt modelId="{CE3E4FBD-C3F7-46FC-9253-B648F435E80E}" type="sibTrans" cxnId="{CFF2A358-5FB1-42E2-96BA-F2DC10DA42B6}">
      <dgm:prSet/>
      <dgm:spPr/>
      <dgm:t>
        <a:bodyPr/>
        <a:lstStyle/>
        <a:p>
          <a:endParaRPr lang="es-CO"/>
        </a:p>
      </dgm:t>
    </dgm:pt>
    <dgm:pt modelId="{31EDD7EF-C472-4C5F-9AE5-74F79C8F1C9E}">
      <dgm:prSet custT="1"/>
      <dgm:spPr/>
      <dgm:t>
        <a:bodyPr/>
        <a:lstStyle/>
        <a:p>
          <a:r>
            <a:rPr lang="es-CO" sz="1400" dirty="0"/>
            <a:t>Fiscalía</a:t>
          </a:r>
        </a:p>
      </dgm:t>
    </dgm:pt>
    <dgm:pt modelId="{E5491ACB-F0BD-4F25-A128-31DED70255EB}" type="parTrans" cxnId="{A81712B4-56A1-4907-B729-D83A51A4384E}">
      <dgm:prSet/>
      <dgm:spPr/>
      <dgm:t>
        <a:bodyPr/>
        <a:lstStyle/>
        <a:p>
          <a:endParaRPr lang="es-CO"/>
        </a:p>
      </dgm:t>
    </dgm:pt>
    <dgm:pt modelId="{91F857DE-F695-4317-A2C0-95213AD442AA}" type="sibTrans" cxnId="{A81712B4-56A1-4907-B729-D83A51A4384E}">
      <dgm:prSet/>
      <dgm:spPr/>
      <dgm:t>
        <a:bodyPr/>
        <a:lstStyle/>
        <a:p>
          <a:endParaRPr lang="es-CO"/>
        </a:p>
      </dgm:t>
    </dgm:pt>
    <dgm:pt modelId="{0688C17D-C85F-41C1-A74C-241C49EB8844}">
      <dgm:prSet custT="1"/>
      <dgm:spPr/>
      <dgm:t>
        <a:bodyPr/>
        <a:lstStyle/>
        <a:p>
          <a:pPr algn="ctr"/>
          <a:r>
            <a:rPr lang="es-CO" sz="1400" dirty="0"/>
            <a:t>Dirección Administrativa de Plazas de Mercado</a:t>
          </a:r>
        </a:p>
      </dgm:t>
    </dgm:pt>
    <dgm:pt modelId="{FD5EF434-11ED-4D3B-921C-29C4DD130FEF}" type="parTrans" cxnId="{2D18C708-7635-45EC-AD34-DADF14AC3CC2}">
      <dgm:prSet/>
      <dgm:spPr/>
      <dgm:t>
        <a:bodyPr/>
        <a:lstStyle/>
        <a:p>
          <a:endParaRPr lang="es-CO"/>
        </a:p>
      </dgm:t>
    </dgm:pt>
    <dgm:pt modelId="{CD7C27EB-7C94-4D71-BFF5-8958269D5F71}" type="sibTrans" cxnId="{2D18C708-7635-45EC-AD34-DADF14AC3CC2}">
      <dgm:prSet/>
      <dgm:spPr/>
      <dgm:t>
        <a:bodyPr/>
        <a:lstStyle/>
        <a:p>
          <a:endParaRPr lang="es-CO"/>
        </a:p>
      </dgm:t>
    </dgm:pt>
    <dgm:pt modelId="{FD4DE6D7-7AAC-4689-B20E-C208FE6048E6}">
      <dgm:prSet custT="1"/>
      <dgm:spPr/>
      <dgm:t>
        <a:bodyPr/>
        <a:lstStyle/>
        <a:p>
          <a:pPr algn="l"/>
          <a:r>
            <a:rPr lang="es-CO" sz="1400" dirty="0"/>
            <a:t>Procuraduría</a:t>
          </a:r>
        </a:p>
      </dgm:t>
    </dgm:pt>
    <dgm:pt modelId="{DB483486-F38F-4B4F-8F68-DB299978AA90}" type="parTrans" cxnId="{14AD477B-3929-4670-818A-0C276CC7A919}">
      <dgm:prSet/>
      <dgm:spPr/>
      <dgm:t>
        <a:bodyPr/>
        <a:lstStyle/>
        <a:p>
          <a:endParaRPr lang="es-CO"/>
        </a:p>
      </dgm:t>
    </dgm:pt>
    <dgm:pt modelId="{A2C01327-D075-4D1D-B592-078DB4ECF6FB}" type="sibTrans" cxnId="{14AD477B-3929-4670-818A-0C276CC7A919}">
      <dgm:prSet/>
      <dgm:spPr/>
      <dgm:t>
        <a:bodyPr/>
        <a:lstStyle/>
        <a:p>
          <a:endParaRPr lang="es-CO"/>
        </a:p>
      </dgm:t>
    </dgm:pt>
    <dgm:pt modelId="{7A358FE4-11B6-4842-84EA-08C5C80248ED}">
      <dgm:prSet custT="1"/>
      <dgm:spPr/>
      <dgm:t>
        <a:bodyPr/>
        <a:lstStyle/>
        <a:p>
          <a:pPr algn="l"/>
          <a:r>
            <a:rPr lang="es-CO" sz="1400" dirty="0"/>
            <a:t>Fiscalía</a:t>
          </a:r>
        </a:p>
      </dgm:t>
    </dgm:pt>
    <dgm:pt modelId="{2F9CE1CB-18B6-4CED-AA05-3121DDEBAE55}" type="parTrans" cxnId="{CF0C94DF-6415-42FB-B113-4E610192F89C}">
      <dgm:prSet/>
      <dgm:spPr/>
      <dgm:t>
        <a:bodyPr/>
        <a:lstStyle/>
        <a:p>
          <a:endParaRPr lang="es-CO"/>
        </a:p>
      </dgm:t>
    </dgm:pt>
    <dgm:pt modelId="{3644F246-7150-4A02-950C-3236A6E882DA}" type="sibTrans" cxnId="{CF0C94DF-6415-42FB-B113-4E610192F89C}">
      <dgm:prSet/>
      <dgm:spPr/>
      <dgm:t>
        <a:bodyPr/>
        <a:lstStyle/>
        <a:p>
          <a:endParaRPr lang="es-CO"/>
        </a:p>
      </dgm:t>
    </dgm:pt>
    <dgm:pt modelId="{4F31BC03-E406-493C-8A8C-D0A4C372CC6E}">
      <dgm:prSet custT="1"/>
      <dgm:spPr/>
      <dgm:t>
        <a:bodyPr/>
        <a:lstStyle/>
        <a:p>
          <a:pPr algn="l"/>
          <a:r>
            <a:rPr lang="es-CO" sz="1400" dirty="0"/>
            <a:t>Contraloría</a:t>
          </a:r>
        </a:p>
      </dgm:t>
    </dgm:pt>
    <dgm:pt modelId="{2347E66D-26C5-4FD8-9BA6-FF3BD223624A}" type="parTrans" cxnId="{5B1FB535-5C15-4A16-82B8-DF07CB0D1157}">
      <dgm:prSet/>
      <dgm:spPr/>
      <dgm:t>
        <a:bodyPr/>
        <a:lstStyle/>
        <a:p>
          <a:endParaRPr lang="es-CO"/>
        </a:p>
      </dgm:t>
    </dgm:pt>
    <dgm:pt modelId="{D713E863-9536-4140-971E-EB929CD504CE}" type="sibTrans" cxnId="{5B1FB535-5C15-4A16-82B8-DF07CB0D1157}">
      <dgm:prSet/>
      <dgm:spPr/>
      <dgm:t>
        <a:bodyPr/>
        <a:lstStyle/>
        <a:p>
          <a:endParaRPr lang="es-CO"/>
        </a:p>
      </dgm:t>
    </dgm:pt>
    <dgm:pt modelId="{3A929C5A-E039-409C-921E-89C876CCEC5E}">
      <dgm:prSet custT="1"/>
      <dgm:spPr/>
      <dgm:t>
        <a:bodyPr/>
        <a:lstStyle/>
        <a:p>
          <a:pPr algn="ctr"/>
          <a:r>
            <a:rPr lang="es-CO" sz="1200" dirty="0"/>
            <a:t>Almacén General,  Secretaria de Salud, Planeación Territorial y Bienestar Social</a:t>
          </a:r>
        </a:p>
      </dgm:t>
    </dgm:pt>
    <dgm:pt modelId="{F048D978-74DE-4320-811A-E02B9575E03F}" type="parTrans" cxnId="{F282EC05-A5A7-4A09-9584-D2744EE5F106}">
      <dgm:prSet/>
      <dgm:spPr/>
      <dgm:t>
        <a:bodyPr/>
        <a:lstStyle/>
        <a:p>
          <a:endParaRPr lang="es-CO"/>
        </a:p>
      </dgm:t>
    </dgm:pt>
    <dgm:pt modelId="{BA454A26-44B9-4772-B299-C8E771134C8C}" type="sibTrans" cxnId="{F282EC05-A5A7-4A09-9584-D2744EE5F106}">
      <dgm:prSet/>
      <dgm:spPr/>
      <dgm:t>
        <a:bodyPr/>
        <a:lstStyle/>
        <a:p>
          <a:endParaRPr lang="es-CO"/>
        </a:p>
      </dgm:t>
    </dgm:pt>
    <dgm:pt modelId="{F54AFB24-65A5-44BB-B4E0-B4003F772FAD}">
      <dgm:prSet custT="1"/>
      <dgm:spPr/>
      <dgm:t>
        <a:bodyPr/>
        <a:lstStyle/>
        <a:p>
          <a:pPr algn="l"/>
          <a:r>
            <a:rPr lang="es-CO" sz="1200" dirty="0"/>
            <a:t>Contraloría</a:t>
          </a:r>
        </a:p>
      </dgm:t>
    </dgm:pt>
    <dgm:pt modelId="{B2A93D73-3C2E-45A3-9C24-2391DA0B6313}" type="parTrans" cxnId="{7685CCB6-6A55-42C2-AEFE-587433847EE0}">
      <dgm:prSet/>
      <dgm:spPr/>
      <dgm:t>
        <a:bodyPr/>
        <a:lstStyle/>
        <a:p>
          <a:endParaRPr lang="es-CO"/>
        </a:p>
      </dgm:t>
    </dgm:pt>
    <dgm:pt modelId="{F153B54A-C5E3-4CC9-9148-56D79724FDD2}" type="sibTrans" cxnId="{7685CCB6-6A55-42C2-AEFE-587433847EE0}">
      <dgm:prSet/>
      <dgm:spPr/>
      <dgm:t>
        <a:bodyPr/>
        <a:lstStyle/>
        <a:p>
          <a:endParaRPr lang="es-CO"/>
        </a:p>
      </dgm:t>
    </dgm:pt>
    <dgm:pt modelId="{5019D2C4-F029-4C84-B1C4-6C1E4BE3FEE3}">
      <dgm:prSet custT="1"/>
      <dgm:spPr/>
      <dgm:t>
        <a:bodyPr/>
        <a:lstStyle/>
        <a:p>
          <a:pPr algn="l"/>
          <a:r>
            <a:rPr lang="es-CO" sz="1200" dirty="0"/>
            <a:t>Procuraduría</a:t>
          </a:r>
        </a:p>
      </dgm:t>
    </dgm:pt>
    <dgm:pt modelId="{2C38629A-CDC3-4C76-9E3F-7C3A0868E604}" type="parTrans" cxnId="{DC110FC5-490D-445D-9F71-1242D3443C11}">
      <dgm:prSet/>
      <dgm:spPr/>
      <dgm:t>
        <a:bodyPr/>
        <a:lstStyle/>
        <a:p>
          <a:endParaRPr lang="es-CO"/>
        </a:p>
      </dgm:t>
    </dgm:pt>
    <dgm:pt modelId="{E88E65F1-9423-4D6C-B2C0-8FF1F33B6F9A}" type="sibTrans" cxnId="{DC110FC5-490D-445D-9F71-1242D3443C11}">
      <dgm:prSet/>
      <dgm:spPr/>
      <dgm:t>
        <a:bodyPr/>
        <a:lstStyle/>
        <a:p>
          <a:endParaRPr lang="es-CO"/>
        </a:p>
      </dgm:t>
    </dgm:pt>
    <dgm:pt modelId="{11240C83-6E2B-4C0D-9636-F03865DB538E}">
      <dgm:prSet custT="1"/>
      <dgm:spPr/>
      <dgm:t>
        <a:bodyPr/>
        <a:lstStyle/>
        <a:p>
          <a:pPr algn="l"/>
          <a:r>
            <a:rPr lang="es-CO" sz="1200" dirty="0"/>
            <a:t>Fiscalía</a:t>
          </a:r>
        </a:p>
      </dgm:t>
    </dgm:pt>
    <dgm:pt modelId="{105E3E1D-E210-4CB4-8E2C-0B654CDB49E4}" type="parTrans" cxnId="{44A2E763-4F2A-46BE-8F95-C8D7F2B8E23F}">
      <dgm:prSet/>
      <dgm:spPr/>
      <dgm:t>
        <a:bodyPr/>
        <a:lstStyle/>
        <a:p>
          <a:endParaRPr lang="es-CO"/>
        </a:p>
      </dgm:t>
    </dgm:pt>
    <dgm:pt modelId="{8EA57E80-B84F-4A9B-9917-8CB687DDF60A}" type="sibTrans" cxnId="{44A2E763-4F2A-46BE-8F95-C8D7F2B8E23F}">
      <dgm:prSet/>
      <dgm:spPr/>
      <dgm:t>
        <a:bodyPr/>
        <a:lstStyle/>
        <a:p>
          <a:endParaRPr lang="es-CO"/>
        </a:p>
      </dgm:t>
    </dgm:pt>
    <dgm:pt modelId="{2D79C147-882C-43DA-A58F-5E99846659C1}" type="pres">
      <dgm:prSet presAssocID="{456C1518-D61D-44B9-A5B3-BEAF3A5AB9B5}" presName="linearFlow" presStyleCnt="0">
        <dgm:presLayoutVars>
          <dgm:dir/>
          <dgm:animLvl val="lvl"/>
          <dgm:resizeHandles val="exact"/>
        </dgm:presLayoutVars>
      </dgm:prSet>
      <dgm:spPr/>
    </dgm:pt>
    <dgm:pt modelId="{19CEC2C5-5D97-49BE-AC27-9CD2C39875AB}" type="pres">
      <dgm:prSet presAssocID="{A29F311E-4252-47F3-95BF-AAD0F940DF18}" presName="composite" presStyleCnt="0"/>
      <dgm:spPr/>
    </dgm:pt>
    <dgm:pt modelId="{B7B570B5-3EF8-4144-BB0E-80B03D10158E}" type="pres">
      <dgm:prSet presAssocID="{A29F311E-4252-47F3-95BF-AAD0F940DF18}" presName="parentText" presStyleLbl="alignNode1" presStyleIdx="0" presStyleCnt="4">
        <dgm:presLayoutVars>
          <dgm:chMax val="1"/>
          <dgm:bulletEnabled val="1"/>
        </dgm:presLayoutVars>
      </dgm:prSet>
      <dgm:spPr/>
    </dgm:pt>
    <dgm:pt modelId="{F399ECFD-4132-41D9-8DCA-1659DFD0E7E5}" type="pres">
      <dgm:prSet presAssocID="{A29F311E-4252-47F3-95BF-AAD0F940DF18}" presName="descendantText" presStyleLbl="alignAcc1" presStyleIdx="0" presStyleCnt="4" custScaleY="108960">
        <dgm:presLayoutVars>
          <dgm:bulletEnabled val="1"/>
        </dgm:presLayoutVars>
      </dgm:prSet>
      <dgm:spPr/>
    </dgm:pt>
    <dgm:pt modelId="{BE3ABE11-5BCF-4D32-94B8-3A32F3A88958}" type="pres">
      <dgm:prSet presAssocID="{0C383630-0370-4C4A-A35E-C49CB8FD7B20}" presName="sp" presStyleCnt="0"/>
      <dgm:spPr/>
    </dgm:pt>
    <dgm:pt modelId="{7D4D3F38-F465-4C6B-A44A-32D6783CDDBD}" type="pres">
      <dgm:prSet presAssocID="{3BE1F5A3-0EFA-4827-8C4E-FB8839675F21}" presName="composite" presStyleCnt="0"/>
      <dgm:spPr/>
    </dgm:pt>
    <dgm:pt modelId="{5E72F820-89BB-428C-BFA0-A7672C59389A}" type="pres">
      <dgm:prSet presAssocID="{3BE1F5A3-0EFA-4827-8C4E-FB8839675F21}" presName="parentText" presStyleLbl="alignNode1" presStyleIdx="1" presStyleCnt="4">
        <dgm:presLayoutVars>
          <dgm:chMax val="1"/>
          <dgm:bulletEnabled val="1"/>
        </dgm:presLayoutVars>
      </dgm:prSet>
      <dgm:spPr/>
    </dgm:pt>
    <dgm:pt modelId="{07F66687-4187-4A16-9E32-6568734CB8D3}" type="pres">
      <dgm:prSet presAssocID="{3BE1F5A3-0EFA-4827-8C4E-FB8839675F21}" presName="descendantText" presStyleLbl="alignAcc1" presStyleIdx="1" presStyleCnt="4" custScaleY="162403">
        <dgm:presLayoutVars>
          <dgm:bulletEnabled val="1"/>
        </dgm:presLayoutVars>
      </dgm:prSet>
      <dgm:spPr/>
    </dgm:pt>
    <dgm:pt modelId="{9E7F3E65-C8FB-4AC9-8058-A4AD6CB390DB}" type="pres">
      <dgm:prSet presAssocID="{6987D402-ADB3-4F5D-9781-D789554DE062}" presName="sp" presStyleCnt="0"/>
      <dgm:spPr/>
    </dgm:pt>
    <dgm:pt modelId="{8026EB27-2E2B-479C-9FAD-9727917C0708}" type="pres">
      <dgm:prSet presAssocID="{C0E79279-6417-4CE3-9644-A124AD9A530B}" presName="composite" presStyleCnt="0"/>
      <dgm:spPr/>
    </dgm:pt>
    <dgm:pt modelId="{8205E76D-20A7-4FD5-BE9B-06AE35768059}" type="pres">
      <dgm:prSet presAssocID="{C0E79279-6417-4CE3-9644-A124AD9A530B}" presName="parentText" presStyleLbl="alignNode1" presStyleIdx="2" presStyleCnt="4">
        <dgm:presLayoutVars>
          <dgm:chMax val="1"/>
          <dgm:bulletEnabled val="1"/>
        </dgm:presLayoutVars>
      </dgm:prSet>
      <dgm:spPr/>
    </dgm:pt>
    <dgm:pt modelId="{594814B7-57A6-4344-9873-40E7C0F1A4B7}" type="pres">
      <dgm:prSet presAssocID="{C0E79279-6417-4CE3-9644-A124AD9A530B}" presName="descendantText" presStyleLbl="alignAcc1" presStyleIdx="2" presStyleCnt="4" custScaleY="165430">
        <dgm:presLayoutVars>
          <dgm:bulletEnabled val="1"/>
        </dgm:presLayoutVars>
      </dgm:prSet>
      <dgm:spPr/>
    </dgm:pt>
    <dgm:pt modelId="{FBA96EB0-36B9-415B-AB9C-989E3B1ED46F}" type="pres">
      <dgm:prSet presAssocID="{1234E9CA-F60B-4CBD-AEFC-7504AAB3BE09}" presName="sp" presStyleCnt="0"/>
      <dgm:spPr/>
    </dgm:pt>
    <dgm:pt modelId="{D5B7D092-AD4B-4686-8367-6E5456D89CB3}" type="pres">
      <dgm:prSet presAssocID="{3E58C0BF-C3FB-4B10-9547-8353CEA96A60}" presName="composite" presStyleCnt="0"/>
      <dgm:spPr/>
    </dgm:pt>
    <dgm:pt modelId="{B6923180-9C65-4309-A365-59F584235DD1}" type="pres">
      <dgm:prSet presAssocID="{3E58C0BF-C3FB-4B10-9547-8353CEA96A60}" presName="parentText" presStyleLbl="alignNode1" presStyleIdx="3" presStyleCnt="4">
        <dgm:presLayoutVars>
          <dgm:chMax val="1"/>
          <dgm:bulletEnabled val="1"/>
        </dgm:presLayoutVars>
      </dgm:prSet>
      <dgm:spPr/>
    </dgm:pt>
    <dgm:pt modelId="{581CE4D9-BB3D-45BB-87A6-C0F1B1C30FB1}" type="pres">
      <dgm:prSet presAssocID="{3E58C0BF-C3FB-4B10-9547-8353CEA96A60}" presName="descendantText" presStyleLbl="alignAcc1" presStyleIdx="3" presStyleCnt="4" custScaleY="157872">
        <dgm:presLayoutVars>
          <dgm:bulletEnabled val="1"/>
        </dgm:presLayoutVars>
      </dgm:prSet>
      <dgm:spPr/>
    </dgm:pt>
  </dgm:ptLst>
  <dgm:cxnLst>
    <dgm:cxn modelId="{F282EC05-A5A7-4A09-9584-D2744EE5F106}" srcId="{3E58C0BF-C3FB-4B10-9547-8353CEA96A60}" destId="{3A929C5A-E039-409C-921E-89C876CCEC5E}" srcOrd="1" destOrd="0" parTransId="{F048D978-74DE-4320-811A-E02B9575E03F}" sibTransId="{BA454A26-44B9-4772-B299-C8E771134C8C}"/>
    <dgm:cxn modelId="{972BF205-4E5C-4355-BF79-38E51D0A21AF}" srcId="{456C1518-D61D-44B9-A5B3-BEAF3A5AB9B5}" destId="{C0E79279-6417-4CE3-9644-A124AD9A530B}" srcOrd="2" destOrd="0" parTransId="{2335529E-BE7B-4294-B98A-F8676B841608}" sibTransId="{1234E9CA-F60B-4CBD-AEFC-7504AAB3BE09}"/>
    <dgm:cxn modelId="{2D18C708-7635-45EC-AD34-DADF14AC3CC2}" srcId="{C0E79279-6417-4CE3-9644-A124AD9A530B}" destId="{0688C17D-C85F-41C1-A74C-241C49EB8844}" srcOrd="1" destOrd="0" parTransId="{FD5EF434-11ED-4D3B-921C-29C4DD130FEF}" sibTransId="{CD7C27EB-7C94-4D71-BFF5-8958269D5F71}"/>
    <dgm:cxn modelId="{7B96FD10-1269-4D2E-9C70-834C4A91D093}" type="presOf" srcId="{7A358FE4-11B6-4842-84EA-08C5C80248ED}" destId="{594814B7-57A6-4344-9873-40E7C0F1A4B7}" srcOrd="0" destOrd="4" presId="urn:microsoft.com/office/officeart/2005/8/layout/chevron2"/>
    <dgm:cxn modelId="{87BC0016-9E5D-4D18-B6D5-D12F0B281D02}" type="presOf" srcId="{A29F311E-4252-47F3-95BF-AAD0F940DF18}" destId="{B7B570B5-3EF8-4144-BB0E-80B03D10158E}" srcOrd="0" destOrd="0" presId="urn:microsoft.com/office/officeart/2005/8/layout/chevron2"/>
    <dgm:cxn modelId="{B2BBC117-250D-44B0-A523-A4BCC8EB850C}" srcId="{A29F311E-4252-47F3-95BF-AAD0F940DF18}" destId="{DC396BAC-099A-4D1D-B411-DFEFDC011DCA}" srcOrd="4" destOrd="0" parTransId="{F9590D4D-14E5-403F-9A99-5092CFCE446A}" sibTransId="{D5351555-BF2B-4D0A-9797-609490BB2EDF}"/>
    <dgm:cxn modelId="{11DD2019-1E4C-4E64-B910-C1DF28D51073}" type="presOf" srcId="{0688C17D-C85F-41C1-A74C-241C49EB8844}" destId="{594814B7-57A6-4344-9873-40E7C0F1A4B7}" srcOrd="0" destOrd="1" presId="urn:microsoft.com/office/officeart/2005/8/layout/chevron2"/>
    <dgm:cxn modelId="{60C81822-985C-45E1-BE51-6F6B4150F40B}" type="presOf" srcId="{F54AFB24-65A5-44BB-B4E0-B4003F772FAD}" destId="{581CE4D9-BB3D-45BB-87A6-C0F1B1C30FB1}" srcOrd="0" destOrd="2" presId="urn:microsoft.com/office/officeart/2005/8/layout/chevron2"/>
    <dgm:cxn modelId="{8C0BB723-3948-4556-8E2A-4E5C608D1D71}" type="presOf" srcId="{47D10DFC-84E6-4094-AF2E-9E0399DC870A}" destId="{07F66687-4187-4A16-9E32-6568734CB8D3}" srcOrd="0" destOrd="1" presId="urn:microsoft.com/office/officeart/2005/8/layout/chevron2"/>
    <dgm:cxn modelId="{5B1FB535-5C15-4A16-82B8-DF07CB0D1157}" srcId="{C0E79279-6417-4CE3-9644-A124AD9A530B}" destId="{4F31BC03-E406-493C-8A8C-D0A4C372CC6E}" srcOrd="2" destOrd="0" parTransId="{2347E66D-26C5-4FD8-9BA6-FF3BD223624A}" sibTransId="{D713E863-9536-4140-971E-EB929CD504CE}"/>
    <dgm:cxn modelId="{2F75535E-B11D-44B9-9EA1-852BC43FCB0C}" srcId="{456C1518-D61D-44B9-A5B3-BEAF3A5AB9B5}" destId="{3BE1F5A3-0EFA-4827-8C4E-FB8839675F21}" srcOrd="1" destOrd="0" parTransId="{DA525418-3BC1-4D60-87C0-48BA8F9C07F7}" sibTransId="{6987D402-ADB3-4F5D-9781-D789554DE062}"/>
    <dgm:cxn modelId="{CE00DD62-19ED-4377-909A-8C1C5908A453}" type="presOf" srcId="{8F1B9BDA-A33C-41BE-8048-1FEDCCDE0707}" destId="{07F66687-4187-4A16-9E32-6568734CB8D3}" srcOrd="0" destOrd="0" presId="urn:microsoft.com/office/officeart/2005/8/layout/chevron2"/>
    <dgm:cxn modelId="{44A2E763-4F2A-46BE-8F95-C8D7F2B8E23F}" srcId="{3E58C0BF-C3FB-4B10-9547-8353CEA96A60}" destId="{11240C83-6E2B-4C0D-9636-F03865DB538E}" srcOrd="4" destOrd="0" parTransId="{105E3E1D-E210-4CB4-8E2C-0B654CDB49E4}" sibTransId="{8EA57E80-B84F-4A9B-9917-8CB687DDF60A}"/>
    <dgm:cxn modelId="{0A617A66-EB59-4216-98B5-127CCA8B196F}" srcId="{3BE1F5A3-0EFA-4827-8C4E-FB8839675F21}" destId="{47D10DFC-84E6-4094-AF2E-9E0399DC870A}" srcOrd="1" destOrd="0" parTransId="{9E8446F2-268F-45DE-96A6-2C478C73AE0C}" sibTransId="{D417BCCD-BE56-43DA-8184-7B696BF3228B}"/>
    <dgm:cxn modelId="{22AA2468-E4C0-4656-938A-DF478EA229FA}" srcId="{3BE1F5A3-0EFA-4827-8C4E-FB8839675F21}" destId="{8F1B9BDA-A33C-41BE-8048-1FEDCCDE0707}" srcOrd="0" destOrd="0" parTransId="{A75ACBAA-A878-4D61-937F-5881733F93A2}" sibTransId="{F26F3CE3-EA6F-4469-AFE5-5C36F041F4BE}"/>
    <dgm:cxn modelId="{4DE44B69-3216-4CE0-8BD5-89C857E4A85A}" type="presOf" srcId="{2DA63A68-9490-4652-8B7F-2C206816B0B7}" destId="{F399ECFD-4132-41D9-8DCA-1659DFD0E7E5}" srcOrd="0" destOrd="1" presId="urn:microsoft.com/office/officeart/2005/8/layout/chevron2"/>
    <dgm:cxn modelId="{B9B23A6A-3831-410A-A5D9-A60A46B5C579}" type="presOf" srcId="{FD4DE6D7-7AAC-4689-B20E-C208FE6048E6}" destId="{594814B7-57A6-4344-9873-40E7C0F1A4B7}" srcOrd="0" destOrd="3" presId="urn:microsoft.com/office/officeart/2005/8/layout/chevron2"/>
    <dgm:cxn modelId="{D6D1EC6F-EE79-4F7C-B2DE-D3B0CCBEB4F9}" type="presOf" srcId="{5019D2C4-F029-4C84-B1C4-6C1E4BE3FEE3}" destId="{581CE4D9-BB3D-45BB-87A6-C0F1B1C30FB1}" srcOrd="0" destOrd="3" presId="urn:microsoft.com/office/officeart/2005/8/layout/chevron2"/>
    <dgm:cxn modelId="{6E505370-BF6F-4631-9CEA-6D5504F87F4E}" srcId="{A29F311E-4252-47F3-95BF-AAD0F940DF18}" destId="{0AC6231A-5451-4D39-9991-0D2433802DA7}" srcOrd="0" destOrd="0" parTransId="{341901DB-1808-4A9E-9F48-5B4CE433F56A}" sibTransId="{5054903B-7B2D-40CB-897F-3FFFAC767D75}"/>
    <dgm:cxn modelId="{CFF2A358-5FB1-42E2-96BA-F2DC10DA42B6}" srcId="{3BE1F5A3-0EFA-4827-8C4E-FB8839675F21}" destId="{AE1A2B85-F128-4983-B7B4-992EDFE5AF33}" srcOrd="2" destOrd="0" parTransId="{06D251A2-CF99-4E29-B506-17EFA4931DE7}" sibTransId="{CE3E4FBD-C3F7-46FC-9253-B648F435E80E}"/>
    <dgm:cxn modelId="{14AD477B-3929-4670-818A-0C276CC7A919}" srcId="{C0E79279-6417-4CE3-9644-A124AD9A530B}" destId="{FD4DE6D7-7AAC-4689-B20E-C208FE6048E6}" srcOrd="3" destOrd="0" parTransId="{DB483486-F38F-4B4F-8F68-DB299978AA90}" sibTransId="{A2C01327-D075-4D1D-B592-078DB4ECF6FB}"/>
    <dgm:cxn modelId="{C7485C80-DA9A-4473-80D2-8F211D18DA7A}" type="presOf" srcId="{AE1A2B85-F128-4983-B7B4-992EDFE5AF33}" destId="{07F66687-4187-4A16-9E32-6568734CB8D3}" srcOrd="0" destOrd="2" presId="urn:microsoft.com/office/officeart/2005/8/layout/chevron2"/>
    <dgm:cxn modelId="{60E15785-7D2C-414E-87E7-077E0A64B52D}" type="presOf" srcId="{11240C83-6E2B-4C0D-9636-F03865DB538E}" destId="{581CE4D9-BB3D-45BB-87A6-C0F1B1C30FB1}" srcOrd="0" destOrd="4" presId="urn:microsoft.com/office/officeart/2005/8/layout/chevron2"/>
    <dgm:cxn modelId="{58F71A89-E946-4FAB-A0B6-2D12FB12EEA4}" type="presOf" srcId="{B7C63930-C071-41CA-B062-EB9510DB472C}" destId="{F399ECFD-4132-41D9-8DCA-1659DFD0E7E5}" srcOrd="0" destOrd="5" presId="urn:microsoft.com/office/officeart/2005/8/layout/chevron2"/>
    <dgm:cxn modelId="{24A5998A-CF60-47F2-9AD9-BF79518BEE43}" type="presOf" srcId="{DC396BAC-099A-4D1D-B411-DFEFDC011DCA}" destId="{F399ECFD-4132-41D9-8DCA-1659DFD0E7E5}" srcOrd="0" destOrd="4" presId="urn:microsoft.com/office/officeart/2005/8/layout/chevron2"/>
    <dgm:cxn modelId="{C45DF38D-5295-40AF-8A59-043F5BCA6097}" srcId="{456C1518-D61D-44B9-A5B3-BEAF3A5AB9B5}" destId="{3E58C0BF-C3FB-4B10-9547-8353CEA96A60}" srcOrd="3" destOrd="0" parTransId="{E292031B-E641-4864-A263-B58F27B2AB93}" sibTransId="{8DA678F6-440E-488E-B52B-09DC6B0601DA}"/>
    <dgm:cxn modelId="{DB1DCCAE-080B-4B54-A041-A11E0B2314FA}" type="presOf" srcId="{4609BFDF-903C-42D7-A101-08BBC237330F}" destId="{F399ECFD-4132-41D9-8DCA-1659DFD0E7E5}" srcOrd="0" destOrd="3" presId="urn:microsoft.com/office/officeart/2005/8/layout/chevron2"/>
    <dgm:cxn modelId="{527029B3-5B0E-45F5-9FEA-4FC3BD1E1F0E}" srcId="{A29F311E-4252-47F3-95BF-AAD0F940DF18}" destId="{2DA63A68-9490-4652-8B7F-2C206816B0B7}" srcOrd="1" destOrd="0" parTransId="{41C67AF4-EBB0-4AC2-BDF6-832A1B3C9576}" sibTransId="{B7AF5D13-A06B-4F74-9E3B-6329BC0A39ED}"/>
    <dgm:cxn modelId="{A81712B4-56A1-4907-B729-D83A51A4384E}" srcId="{3BE1F5A3-0EFA-4827-8C4E-FB8839675F21}" destId="{31EDD7EF-C472-4C5F-9AE5-74F79C8F1C9E}" srcOrd="3" destOrd="0" parTransId="{E5491ACB-F0BD-4F25-A128-31DED70255EB}" sibTransId="{91F857DE-F695-4317-A2C0-95213AD442AA}"/>
    <dgm:cxn modelId="{7685CCB6-6A55-42C2-AEFE-587433847EE0}" srcId="{3E58C0BF-C3FB-4B10-9547-8353CEA96A60}" destId="{F54AFB24-65A5-44BB-B4E0-B4003F772FAD}" srcOrd="2" destOrd="0" parTransId="{B2A93D73-3C2E-45A3-9C24-2391DA0B6313}" sibTransId="{F153B54A-C5E3-4CC9-9148-56D79724FDD2}"/>
    <dgm:cxn modelId="{8D5E6ABA-58F9-4D20-803D-4C3D32252D4E}" srcId="{C0E79279-6417-4CE3-9644-A124AD9A530B}" destId="{0ED6E5E5-DA4D-42DE-B99D-D3755C5EB746}" srcOrd="0" destOrd="0" parTransId="{667948B6-A27B-478E-9C8A-765BBED904F4}" sibTransId="{7DC78723-8CFA-43CA-BB29-0BB695571677}"/>
    <dgm:cxn modelId="{ABF190BE-F93C-46F3-A9C0-A29CA921D32B}" type="presOf" srcId="{3AFF1CE8-0CB0-45EC-876E-54160B58342C}" destId="{F399ECFD-4132-41D9-8DCA-1659DFD0E7E5}" srcOrd="0" destOrd="2" presId="urn:microsoft.com/office/officeart/2005/8/layout/chevron2"/>
    <dgm:cxn modelId="{6D3846BF-9D55-4E78-8F3F-60B93E364109}" type="presOf" srcId="{C0E79279-6417-4CE3-9644-A124AD9A530B}" destId="{8205E76D-20A7-4FD5-BE9B-06AE35768059}" srcOrd="0" destOrd="0" presId="urn:microsoft.com/office/officeart/2005/8/layout/chevron2"/>
    <dgm:cxn modelId="{C8F3ACC0-803E-4292-BD54-8752DAECA5D8}" srcId="{A29F311E-4252-47F3-95BF-AAD0F940DF18}" destId="{4609BFDF-903C-42D7-A101-08BBC237330F}" srcOrd="3" destOrd="0" parTransId="{C3DAFE86-6E47-44ED-B19E-05D972C7E679}" sibTransId="{8775570A-7F6A-48E0-8F07-C598C40479F9}"/>
    <dgm:cxn modelId="{A1A408C5-7B65-498E-AC01-9167402AFFB0}" type="presOf" srcId="{31EDD7EF-C472-4C5F-9AE5-74F79C8F1C9E}" destId="{07F66687-4187-4A16-9E32-6568734CB8D3}" srcOrd="0" destOrd="3" presId="urn:microsoft.com/office/officeart/2005/8/layout/chevron2"/>
    <dgm:cxn modelId="{DC110FC5-490D-445D-9F71-1242D3443C11}" srcId="{3E58C0BF-C3FB-4B10-9547-8353CEA96A60}" destId="{5019D2C4-F029-4C84-B1C4-6C1E4BE3FEE3}" srcOrd="3" destOrd="0" parTransId="{2C38629A-CDC3-4C76-9E3F-7C3A0868E604}" sibTransId="{E88E65F1-9423-4D6C-B2C0-8FF1F33B6F9A}"/>
    <dgm:cxn modelId="{B2798FC6-795F-45FF-9A17-2B570CC6063A}" type="presOf" srcId="{0ED6E5E5-DA4D-42DE-B99D-D3755C5EB746}" destId="{594814B7-57A6-4344-9873-40E7C0F1A4B7}" srcOrd="0" destOrd="0" presId="urn:microsoft.com/office/officeart/2005/8/layout/chevron2"/>
    <dgm:cxn modelId="{B44BD8C6-8B54-48C9-BB3A-E50F7116292B}" type="presOf" srcId="{4F31BC03-E406-493C-8A8C-D0A4C372CC6E}" destId="{594814B7-57A6-4344-9873-40E7C0F1A4B7}" srcOrd="0" destOrd="2" presId="urn:microsoft.com/office/officeart/2005/8/layout/chevron2"/>
    <dgm:cxn modelId="{3D3E9ACD-68EC-40D7-B9E2-401C9D646D9F}" type="presOf" srcId="{3E58C0BF-C3FB-4B10-9547-8353CEA96A60}" destId="{B6923180-9C65-4309-A365-59F584235DD1}" srcOrd="0" destOrd="0" presId="urn:microsoft.com/office/officeart/2005/8/layout/chevron2"/>
    <dgm:cxn modelId="{6D4428D2-42D5-4E0E-8D53-A1126DD22193}" type="presOf" srcId="{456C1518-D61D-44B9-A5B3-BEAF3A5AB9B5}" destId="{2D79C147-882C-43DA-A58F-5E99846659C1}" srcOrd="0" destOrd="0" presId="urn:microsoft.com/office/officeart/2005/8/layout/chevron2"/>
    <dgm:cxn modelId="{D57232D2-3375-4C98-A8C7-D8A86A4ACB30}" srcId="{A29F311E-4252-47F3-95BF-AAD0F940DF18}" destId="{3AFF1CE8-0CB0-45EC-876E-54160B58342C}" srcOrd="2" destOrd="0" parTransId="{FA2E3595-2D67-4433-8EF7-67A913A971C1}" sibTransId="{659DD595-371E-41F6-A61A-B991D17DA7DB}"/>
    <dgm:cxn modelId="{CF0C94DF-6415-42FB-B113-4E610192F89C}" srcId="{C0E79279-6417-4CE3-9644-A124AD9A530B}" destId="{7A358FE4-11B6-4842-84EA-08C5C80248ED}" srcOrd="4" destOrd="0" parTransId="{2F9CE1CB-18B6-4CED-AA05-3121DDEBAE55}" sibTransId="{3644F246-7150-4A02-950C-3236A6E882DA}"/>
    <dgm:cxn modelId="{1BBFE1EA-DC0F-40BE-A87E-F6DFD961A57A}" type="presOf" srcId="{3BE1F5A3-0EFA-4827-8C4E-FB8839675F21}" destId="{5E72F820-89BB-428C-BFA0-A7672C59389A}" srcOrd="0" destOrd="0" presId="urn:microsoft.com/office/officeart/2005/8/layout/chevron2"/>
    <dgm:cxn modelId="{6C8A57F0-1836-43E8-BC30-7F759BDFC8A4}" srcId="{A29F311E-4252-47F3-95BF-AAD0F940DF18}" destId="{B7C63930-C071-41CA-B062-EB9510DB472C}" srcOrd="5" destOrd="0" parTransId="{BF7D9F63-CD43-420B-8EBD-4DB3D70CD0C9}" sibTransId="{76A5B109-926D-4399-809E-DE5EB468B7DF}"/>
    <dgm:cxn modelId="{212F1EF9-8125-4765-819D-1F901970C129}" srcId="{3E58C0BF-C3FB-4B10-9547-8353CEA96A60}" destId="{EFD37B0D-D6F9-4A87-A6A4-C493CFC9BBA7}" srcOrd="0" destOrd="0" parTransId="{9CD08156-DEF9-4AE4-86AB-2D839E4AF917}" sibTransId="{E58AD778-02B8-49CB-9AF6-B0D838716609}"/>
    <dgm:cxn modelId="{9D186AF9-9DEA-4CDF-9E26-D819E2012FDA}" type="presOf" srcId="{EFD37B0D-D6F9-4A87-A6A4-C493CFC9BBA7}" destId="{581CE4D9-BB3D-45BB-87A6-C0F1B1C30FB1}" srcOrd="0" destOrd="0" presId="urn:microsoft.com/office/officeart/2005/8/layout/chevron2"/>
    <dgm:cxn modelId="{435E59FA-1AC0-45A4-BB78-108FF1524967}" srcId="{456C1518-D61D-44B9-A5B3-BEAF3A5AB9B5}" destId="{A29F311E-4252-47F3-95BF-AAD0F940DF18}" srcOrd="0" destOrd="0" parTransId="{13A5BE4B-E212-4182-BF84-E1BAB85C901C}" sibTransId="{0C383630-0370-4C4A-A35E-C49CB8FD7B20}"/>
    <dgm:cxn modelId="{FDEDDCFB-BC8A-4242-BD8F-2C101D054A9F}" type="presOf" srcId="{3A929C5A-E039-409C-921E-89C876CCEC5E}" destId="{581CE4D9-BB3D-45BB-87A6-C0F1B1C30FB1}" srcOrd="0" destOrd="1" presId="urn:microsoft.com/office/officeart/2005/8/layout/chevron2"/>
    <dgm:cxn modelId="{637BD1FE-80D7-4336-A6F8-C9AFFA5F68D8}" type="presOf" srcId="{0AC6231A-5451-4D39-9991-0D2433802DA7}" destId="{F399ECFD-4132-41D9-8DCA-1659DFD0E7E5}" srcOrd="0" destOrd="0" presId="urn:microsoft.com/office/officeart/2005/8/layout/chevron2"/>
    <dgm:cxn modelId="{42F243E0-ED70-4962-978E-AD3FA96851C8}" type="presParOf" srcId="{2D79C147-882C-43DA-A58F-5E99846659C1}" destId="{19CEC2C5-5D97-49BE-AC27-9CD2C39875AB}" srcOrd="0" destOrd="0" presId="urn:microsoft.com/office/officeart/2005/8/layout/chevron2"/>
    <dgm:cxn modelId="{0971CE71-6B54-468E-9308-E755F03F16BD}" type="presParOf" srcId="{19CEC2C5-5D97-49BE-AC27-9CD2C39875AB}" destId="{B7B570B5-3EF8-4144-BB0E-80B03D10158E}" srcOrd="0" destOrd="0" presId="urn:microsoft.com/office/officeart/2005/8/layout/chevron2"/>
    <dgm:cxn modelId="{F64305EC-B6FE-4A42-AA1D-B4EE3447F166}" type="presParOf" srcId="{19CEC2C5-5D97-49BE-AC27-9CD2C39875AB}" destId="{F399ECFD-4132-41D9-8DCA-1659DFD0E7E5}" srcOrd="1" destOrd="0" presId="urn:microsoft.com/office/officeart/2005/8/layout/chevron2"/>
    <dgm:cxn modelId="{DFDF2632-88F4-4FF3-813F-E95866109AC3}" type="presParOf" srcId="{2D79C147-882C-43DA-A58F-5E99846659C1}" destId="{BE3ABE11-5BCF-4D32-94B8-3A32F3A88958}" srcOrd="1" destOrd="0" presId="urn:microsoft.com/office/officeart/2005/8/layout/chevron2"/>
    <dgm:cxn modelId="{6D55CAFE-ECF9-4F99-806D-6D37D964E6AD}" type="presParOf" srcId="{2D79C147-882C-43DA-A58F-5E99846659C1}" destId="{7D4D3F38-F465-4C6B-A44A-32D6783CDDBD}" srcOrd="2" destOrd="0" presId="urn:microsoft.com/office/officeart/2005/8/layout/chevron2"/>
    <dgm:cxn modelId="{25CC561A-C079-4B9B-B775-E834AB3D2900}" type="presParOf" srcId="{7D4D3F38-F465-4C6B-A44A-32D6783CDDBD}" destId="{5E72F820-89BB-428C-BFA0-A7672C59389A}" srcOrd="0" destOrd="0" presId="urn:microsoft.com/office/officeart/2005/8/layout/chevron2"/>
    <dgm:cxn modelId="{308AF679-5732-476B-B8F7-4D5CC6311585}" type="presParOf" srcId="{7D4D3F38-F465-4C6B-A44A-32D6783CDDBD}" destId="{07F66687-4187-4A16-9E32-6568734CB8D3}" srcOrd="1" destOrd="0" presId="urn:microsoft.com/office/officeart/2005/8/layout/chevron2"/>
    <dgm:cxn modelId="{BF14C4FC-3E9F-48BE-960F-CD04E1711A2B}" type="presParOf" srcId="{2D79C147-882C-43DA-A58F-5E99846659C1}" destId="{9E7F3E65-C8FB-4AC9-8058-A4AD6CB390DB}" srcOrd="3" destOrd="0" presId="urn:microsoft.com/office/officeart/2005/8/layout/chevron2"/>
    <dgm:cxn modelId="{3170EF40-F537-4096-A5D5-1846E35B6AA0}" type="presParOf" srcId="{2D79C147-882C-43DA-A58F-5E99846659C1}" destId="{8026EB27-2E2B-479C-9FAD-9727917C0708}" srcOrd="4" destOrd="0" presId="urn:microsoft.com/office/officeart/2005/8/layout/chevron2"/>
    <dgm:cxn modelId="{DE86A219-653F-4269-A553-D07651F889D6}" type="presParOf" srcId="{8026EB27-2E2B-479C-9FAD-9727917C0708}" destId="{8205E76D-20A7-4FD5-BE9B-06AE35768059}" srcOrd="0" destOrd="0" presId="urn:microsoft.com/office/officeart/2005/8/layout/chevron2"/>
    <dgm:cxn modelId="{1393A3EC-5AF5-444F-84F2-0B12E720058A}" type="presParOf" srcId="{8026EB27-2E2B-479C-9FAD-9727917C0708}" destId="{594814B7-57A6-4344-9873-40E7C0F1A4B7}" srcOrd="1" destOrd="0" presId="urn:microsoft.com/office/officeart/2005/8/layout/chevron2"/>
    <dgm:cxn modelId="{8AB7C07E-CBE7-4491-AFCD-450D224D0621}" type="presParOf" srcId="{2D79C147-882C-43DA-A58F-5E99846659C1}" destId="{FBA96EB0-36B9-415B-AB9C-989E3B1ED46F}" srcOrd="5" destOrd="0" presId="urn:microsoft.com/office/officeart/2005/8/layout/chevron2"/>
    <dgm:cxn modelId="{9F3D1155-C72C-4699-81E5-CCD31F1FC746}" type="presParOf" srcId="{2D79C147-882C-43DA-A58F-5E99846659C1}" destId="{D5B7D092-AD4B-4686-8367-6E5456D89CB3}" srcOrd="6" destOrd="0" presId="urn:microsoft.com/office/officeart/2005/8/layout/chevron2"/>
    <dgm:cxn modelId="{B19A86B5-2E7F-4EDA-9FD7-83491946B13D}" type="presParOf" srcId="{D5B7D092-AD4B-4686-8367-6E5456D89CB3}" destId="{B6923180-9C65-4309-A365-59F584235DD1}" srcOrd="0" destOrd="0" presId="urn:microsoft.com/office/officeart/2005/8/layout/chevron2"/>
    <dgm:cxn modelId="{98CAACAC-959C-4439-A476-7350110FE8F8}" type="presParOf" srcId="{D5B7D092-AD4B-4686-8367-6E5456D89CB3}" destId="{581CE4D9-BB3D-45BB-87A6-C0F1B1C30FB1}"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B570B5-3EF8-4144-BB0E-80B03D10158E}">
      <dsp:nvSpPr>
        <dsp:cNvPr id="0" name=""/>
        <dsp:cNvSpPr/>
      </dsp:nvSpPr>
      <dsp:spPr>
        <a:xfrm rot="5400000">
          <a:off x="-188735" y="194784"/>
          <a:ext cx="1258235" cy="880764"/>
        </a:xfrm>
        <a:prstGeom prst="chevron">
          <a:avLst/>
        </a:prstGeom>
        <a:solidFill>
          <a:srgbClr val="FF99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CO" sz="2400" kern="1200" dirty="0"/>
            <a:t>2018</a:t>
          </a:r>
        </a:p>
      </dsp:txBody>
      <dsp:txXfrm rot="-5400000">
        <a:off x="1" y="446430"/>
        <a:ext cx="880764" cy="377471"/>
      </dsp:txXfrm>
    </dsp:sp>
    <dsp:sp modelId="{F399ECFD-4132-41D9-8DCA-1659DFD0E7E5}">
      <dsp:nvSpPr>
        <dsp:cNvPr id="0" name=""/>
        <dsp:cNvSpPr/>
      </dsp:nvSpPr>
      <dsp:spPr>
        <a:xfrm rot="5400000">
          <a:off x="3508068" y="-2621254"/>
          <a:ext cx="817853" cy="607246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114300" lvl="1" indent="-114300" algn="ctr" defTabSz="666750">
            <a:lnSpc>
              <a:spcPct val="90000"/>
            </a:lnSpc>
            <a:spcBef>
              <a:spcPct val="0"/>
            </a:spcBef>
            <a:spcAft>
              <a:spcPct val="15000"/>
            </a:spcAft>
            <a:buChar char="•"/>
          </a:pPr>
          <a:endParaRPr lang="es-CO" sz="1500" kern="1200" dirty="0"/>
        </a:p>
        <a:p>
          <a:pPr marL="228600" lvl="1" indent="-228600" algn="l" defTabSz="1066800">
            <a:lnSpc>
              <a:spcPct val="90000"/>
            </a:lnSpc>
            <a:spcBef>
              <a:spcPct val="0"/>
            </a:spcBef>
            <a:spcAft>
              <a:spcPct val="15000"/>
            </a:spcAft>
            <a:buChar char="•"/>
          </a:pPr>
          <a:r>
            <a:rPr lang="es-CO" sz="2400" kern="1200" dirty="0"/>
            <a:t>26 Auditorias a Dependencias  </a:t>
          </a:r>
        </a:p>
        <a:p>
          <a:pPr marL="114300" lvl="1" indent="-114300" algn="l" defTabSz="666750">
            <a:lnSpc>
              <a:spcPct val="90000"/>
            </a:lnSpc>
            <a:spcBef>
              <a:spcPct val="0"/>
            </a:spcBef>
            <a:spcAft>
              <a:spcPct val="15000"/>
            </a:spcAft>
            <a:buChar char="•"/>
          </a:pPr>
          <a:endParaRPr lang="es-CO" sz="1500" kern="1200" dirty="0"/>
        </a:p>
      </dsp:txBody>
      <dsp:txXfrm rot="-5400000">
        <a:off x="880764" y="45974"/>
        <a:ext cx="6032537" cy="738005"/>
      </dsp:txXfrm>
    </dsp:sp>
    <dsp:sp modelId="{5E72F820-89BB-428C-BFA0-A7672C59389A}">
      <dsp:nvSpPr>
        <dsp:cNvPr id="0" name=""/>
        <dsp:cNvSpPr/>
      </dsp:nvSpPr>
      <dsp:spPr>
        <a:xfrm rot="5400000">
          <a:off x="-188735" y="1306688"/>
          <a:ext cx="1258235" cy="880764"/>
        </a:xfrm>
        <a:prstGeom prst="chevron">
          <a:avLst/>
        </a:prstGeom>
        <a:solidFill>
          <a:srgbClr val="000099"/>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CO" sz="2400" kern="1200" dirty="0"/>
            <a:t>2019</a:t>
          </a:r>
        </a:p>
      </dsp:txBody>
      <dsp:txXfrm rot="-5400000">
        <a:off x="1" y="1558334"/>
        <a:ext cx="880764" cy="377471"/>
      </dsp:txXfrm>
    </dsp:sp>
    <dsp:sp modelId="{07F66687-4187-4A16-9E32-6568734CB8D3}">
      <dsp:nvSpPr>
        <dsp:cNvPr id="0" name=""/>
        <dsp:cNvSpPr/>
      </dsp:nvSpPr>
      <dsp:spPr>
        <a:xfrm rot="5400000">
          <a:off x="3508068" y="-1509351"/>
          <a:ext cx="817853" cy="607246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ctr" defTabSz="755650">
            <a:lnSpc>
              <a:spcPct val="90000"/>
            </a:lnSpc>
            <a:spcBef>
              <a:spcPct val="0"/>
            </a:spcBef>
            <a:spcAft>
              <a:spcPct val="15000"/>
            </a:spcAft>
            <a:buChar char="•"/>
          </a:pPr>
          <a:r>
            <a:rPr lang="es-CO" sz="1700" kern="1200" dirty="0"/>
            <a:t>28 (Auditorias realizada a las 26 dependencias y dos especiales a IEM Luis Eduardo Mora Osejo y a IEM Artemio Mendoza)</a:t>
          </a:r>
        </a:p>
      </dsp:txBody>
      <dsp:txXfrm rot="-5400000">
        <a:off x="880764" y="1157877"/>
        <a:ext cx="6032537" cy="738005"/>
      </dsp:txXfrm>
    </dsp:sp>
    <dsp:sp modelId="{8205E76D-20A7-4FD5-BE9B-06AE35768059}">
      <dsp:nvSpPr>
        <dsp:cNvPr id="0" name=""/>
        <dsp:cNvSpPr/>
      </dsp:nvSpPr>
      <dsp:spPr>
        <a:xfrm rot="5400000">
          <a:off x="-188735" y="2418591"/>
          <a:ext cx="1258235" cy="880764"/>
        </a:xfrm>
        <a:prstGeom prst="chevron">
          <a:avLst/>
        </a:prstGeom>
        <a:solidFill>
          <a:srgbClr val="FF99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CO" sz="2400" kern="1200" dirty="0"/>
            <a:t>2020</a:t>
          </a:r>
        </a:p>
      </dsp:txBody>
      <dsp:txXfrm rot="-5400000">
        <a:off x="1" y="2670237"/>
        <a:ext cx="880764" cy="377471"/>
      </dsp:txXfrm>
    </dsp:sp>
    <dsp:sp modelId="{594814B7-57A6-4344-9873-40E7C0F1A4B7}">
      <dsp:nvSpPr>
        <dsp:cNvPr id="0" name=""/>
        <dsp:cNvSpPr/>
      </dsp:nvSpPr>
      <dsp:spPr>
        <a:xfrm rot="5400000">
          <a:off x="3508068" y="-397447"/>
          <a:ext cx="817853" cy="607246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s-CO" sz="1700" kern="1200" dirty="0"/>
            <a:t>26 Auditorias</a:t>
          </a:r>
        </a:p>
      </dsp:txBody>
      <dsp:txXfrm rot="-5400000">
        <a:off x="880764" y="2269781"/>
        <a:ext cx="6032537" cy="738005"/>
      </dsp:txXfrm>
    </dsp:sp>
    <dsp:sp modelId="{B6923180-9C65-4309-A365-59F584235DD1}">
      <dsp:nvSpPr>
        <dsp:cNvPr id="0" name=""/>
        <dsp:cNvSpPr/>
      </dsp:nvSpPr>
      <dsp:spPr>
        <a:xfrm rot="5400000">
          <a:off x="-188735" y="3530495"/>
          <a:ext cx="1258235" cy="880764"/>
        </a:xfrm>
        <a:prstGeom prst="chevron">
          <a:avLst/>
        </a:prstGeom>
        <a:solidFill>
          <a:srgbClr val="000099"/>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CO" sz="2400" kern="1200" dirty="0"/>
            <a:t>2021</a:t>
          </a:r>
        </a:p>
      </dsp:txBody>
      <dsp:txXfrm rot="-5400000">
        <a:off x="1" y="3782141"/>
        <a:ext cx="880764" cy="377471"/>
      </dsp:txXfrm>
    </dsp:sp>
    <dsp:sp modelId="{581CE4D9-BB3D-45BB-87A6-C0F1B1C30FB1}">
      <dsp:nvSpPr>
        <dsp:cNvPr id="0" name=""/>
        <dsp:cNvSpPr/>
      </dsp:nvSpPr>
      <dsp:spPr>
        <a:xfrm rot="5400000">
          <a:off x="3508068" y="714455"/>
          <a:ext cx="817853" cy="607246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ctr" defTabSz="755650">
            <a:lnSpc>
              <a:spcPct val="90000"/>
            </a:lnSpc>
            <a:spcBef>
              <a:spcPct val="0"/>
            </a:spcBef>
            <a:spcAft>
              <a:spcPct val="15000"/>
            </a:spcAft>
            <a:buChar char="•"/>
          </a:pPr>
          <a:r>
            <a:rPr lang="es-CO" sz="1700" kern="1200" dirty="0"/>
            <a:t>27 (Auditorias realizada a las 26 dependencias y una especial al Plan Parcial de Aranda)</a:t>
          </a:r>
        </a:p>
      </dsp:txBody>
      <dsp:txXfrm rot="-5400000">
        <a:off x="880764" y="3381683"/>
        <a:ext cx="6032537" cy="7380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B570B5-3EF8-4144-BB0E-80B03D10158E}">
      <dsp:nvSpPr>
        <dsp:cNvPr id="0" name=""/>
        <dsp:cNvSpPr/>
      </dsp:nvSpPr>
      <dsp:spPr>
        <a:xfrm rot="5400000">
          <a:off x="-188735" y="194784"/>
          <a:ext cx="1258235" cy="880764"/>
        </a:xfrm>
        <a:prstGeom prst="chevron">
          <a:avLst/>
        </a:prstGeom>
        <a:solidFill>
          <a:srgbClr val="FF99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CO" sz="2400" kern="1200" dirty="0"/>
            <a:t>2018</a:t>
          </a:r>
        </a:p>
      </dsp:txBody>
      <dsp:txXfrm rot="-5400000">
        <a:off x="1" y="446430"/>
        <a:ext cx="880764" cy="377471"/>
      </dsp:txXfrm>
    </dsp:sp>
    <dsp:sp modelId="{F399ECFD-4132-41D9-8DCA-1659DFD0E7E5}">
      <dsp:nvSpPr>
        <dsp:cNvPr id="0" name=""/>
        <dsp:cNvSpPr/>
      </dsp:nvSpPr>
      <dsp:spPr>
        <a:xfrm rot="5400000">
          <a:off x="2297662" y="-1410848"/>
          <a:ext cx="817853" cy="365164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ctr" defTabSz="533400">
            <a:lnSpc>
              <a:spcPct val="90000"/>
            </a:lnSpc>
            <a:spcBef>
              <a:spcPct val="0"/>
            </a:spcBef>
            <a:spcAft>
              <a:spcPct val="15000"/>
            </a:spcAft>
            <a:buChar char="•"/>
          </a:pPr>
          <a:endParaRPr lang="es-CO" sz="1200" kern="1200" dirty="0"/>
        </a:p>
        <a:p>
          <a:pPr marL="228600" lvl="2" indent="-114300" algn="ctr" defTabSz="622300">
            <a:lnSpc>
              <a:spcPct val="90000"/>
            </a:lnSpc>
            <a:spcBef>
              <a:spcPct val="0"/>
            </a:spcBef>
            <a:spcAft>
              <a:spcPct val="15000"/>
            </a:spcAft>
            <a:buChar char="•"/>
          </a:pPr>
          <a:r>
            <a:rPr lang="es-CO" sz="1400" kern="1200" dirty="0"/>
            <a:t>11 Auditorias</a:t>
          </a:r>
        </a:p>
        <a:p>
          <a:pPr marL="114300" lvl="1" indent="-114300" algn="l" defTabSz="622300">
            <a:lnSpc>
              <a:spcPct val="90000"/>
            </a:lnSpc>
            <a:spcBef>
              <a:spcPct val="0"/>
            </a:spcBef>
            <a:spcAft>
              <a:spcPct val="15000"/>
            </a:spcAft>
            <a:buChar char="•"/>
          </a:pPr>
          <a:r>
            <a:rPr lang="es-CO" sz="1400" kern="1200" dirty="0"/>
            <a:t> 3 Contraloría General de la Republica</a:t>
          </a:r>
        </a:p>
        <a:p>
          <a:pPr marL="114300" lvl="1" indent="-114300" algn="l" defTabSz="622300">
            <a:lnSpc>
              <a:spcPct val="90000"/>
            </a:lnSpc>
            <a:spcBef>
              <a:spcPct val="0"/>
            </a:spcBef>
            <a:spcAft>
              <a:spcPct val="15000"/>
            </a:spcAft>
            <a:buChar char="•"/>
          </a:pPr>
          <a:r>
            <a:rPr lang="es-CO" sz="1400" kern="1200" dirty="0"/>
            <a:t> 8 Contraloría Municipa</a:t>
          </a:r>
          <a:r>
            <a:rPr lang="es-CO" sz="1800" kern="1200" dirty="0"/>
            <a:t>l  </a:t>
          </a:r>
        </a:p>
        <a:p>
          <a:pPr marL="114300" lvl="1" indent="-114300" algn="l" defTabSz="533400">
            <a:lnSpc>
              <a:spcPct val="90000"/>
            </a:lnSpc>
            <a:spcBef>
              <a:spcPct val="0"/>
            </a:spcBef>
            <a:spcAft>
              <a:spcPct val="15000"/>
            </a:spcAft>
            <a:buChar char="•"/>
          </a:pPr>
          <a:endParaRPr lang="es-CO" sz="1200" kern="1200" dirty="0"/>
        </a:p>
      </dsp:txBody>
      <dsp:txXfrm rot="-5400000">
        <a:off x="880765" y="45973"/>
        <a:ext cx="3611724" cy="738005"/>
      </dsp:txXfrm>
    </dsp:sp>
    <dsp:sp modelId="{5E72F820-89BB-428C-BFA0-A7672C59389A}">
      <dsp:nvSpPr>
        <dsp:cNvPr id="0" name=""/>
        <dsp:cNvSpPr/>
      </dsp:nvSpPr>
      <dsp:spPr>
        <a:xfrm rot="5400000">
          <a:off x="-188735" y="1306688"/>
          <a:ext cx="1258235" cy="880764"/>
        </a:xfrm>
        <a:prstGeom prst="chevron">
          <a:avLst/>
        </a:prstGeom>
        <a:solidFill>
          <a:srgbClr val="000099"/>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CO" sz="2400" kern="1200" dirty="0"/>
            <a:t>2019</a:t>
          </a:r>
        </a:p>
      </dsp:txBody>
      <dsp:txXfrm rot="-5400000">
        <a:off x="1" y="1558334"/>
        <a:ext cx="880764" cy="377471"/>
      </dsp:txXfrm>
    </dsp:sp>
    <dsp:sp modelId="{07F66687-4187-4A16-9E32-6568734CB8D3}">
      <dsp:nvSpPr>
        <dsp:cNvPr id="0" name=""/>
        <dsp:cNvSpPr/>
      </dsp:nvSpPr>
      <dsp:spPr>
        <a:xfrm rot="5400000">
          <a:off x="2297662" y="-298944"/>
          <a:ext cx="817853" cy="365164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ctr" defTabSz="622300">
            <a:lnSpc>
              <a:spcPct val="90000"/>
            </a:lnSpc>
            <a:spcBef>
              <a:spcPct val="0"/>
            </a:spcBef>
            <a:spcAft>
              <a:spcPct val="15000"/>
            </a:spcAft>
            <a:buChar char="•"/>
          </a:pPr>
          <a:r>
            <a:rPr lang="es-CO" sz="1400" kern="1200" dirty="0"/>
            <a:t>9 Auditorias</a:t>
          </a:r>
        </a:p>
        <a:p>
          <a:pPr marL="114300" lvl="1" indent="-114300" algn="l" defTabSz="622300">
            <a:lnSpc>
              <a:spcPct val="90000"/>
            </a:lnSpc>
            <a:spcBef>
              <a:spcPct val="0"/>
            </a:spcBef>
            <a:spcAft>
              <a:spcPct val="15000"/>
            </a:spcAft>
            <a:buChar char="•"/>
          </a:pPr>
          <a:r>
            <a:rPr lang="es-CO" sz="1400" kern="1200" dirty="0"/>
            <a:t>2 Contraloría General de la Republica</a:t>
          </a:r>
        </a:p>
        <a:p>
          <a:pPr marL="114300" lvl="1" indent="-114300" algn="l" defTabSz="622300">
            <a:lnSpc>
              <a:spcPct val="90000"/>
            </a:lnSpc>
            <a:spcBef>
              <a:spcPct val="0"/>
            </a:spcBef>
            <a:spcAft>
              <a:spcPct val="15000"/>
            </a:spcAft>
            <a:buChar char="•"/>
          </a:pPr>
          <a:r>
            <a:rPr lang="es-CO" sz="1400" kern="1200" dirty="0"/>
            <a:t>7 Contraloría Municipal  </a:t>
          </a:r>
        </a:p>
      </dsp:txBody>
      <dsp:txXfrm rot="-5400000">
        <a:off x="880765" y="1157877"/>
        <a:ext cx="3611724" cy="738005"/>
      </dsp:txXfrm>
    </dsp:sp>
    <dsp:sp modelId="{8205E76D-20A7-4FD5-BE9B-06AE35768059}">
      <dsp:nvSpPr>
        <dsp:cNvPr id="0" name=""/>
        <dsp:cNvSpPr/>
      </dsp:nvSpPr>
      <dsp:spPr>
        <a:xfrm rot="5400000">
          <a:off x="-188735" y="2418591"/>
          <a:ext cx="1258235" cy="880764"/>
        </a:xfrm>
        <a:prstGeom prst="chevron">
          <a:avLst/>
        </a:prstGeom>
        <a:solidFill>
          <a:srgbClr val="FF99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CO" sz="2400" kern="1200" dirty="0"/>
            <a:t>2020</a:t>
          </a:r>
        </a:p>
      </dsp:txBody>
      <dsp:txXfrm rot="-5400000">
        <a:off x="1" y="2670237"/>
        <a:ext cx="880764" cy="377471"/>
      </dsp:txXfrm>
    </dsp:sp>
    <dsp:sp modelId="{594814B7-57A6-4344-9873-40E7C0F1A4B7}">
      <dsp:nvSpPr>
        <dsp:cNvPr id="0" name=""/>
        <dsp:cNvSpPr/>
      </dsp:nvSpPr>
      <dsp:spPr>
        <a:xfrm rot="5400000">
          <a:off x="2297662" y="812958"/>
          <a:ext cx="817853" cy="365164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ctr" defTabSz="622300">
            <a:lnSpc>
              <a:spcPct val="90000"/>
            </a:lnSpc>
            <a:spcBef>
              <a:spcPct val="0"/>
            </a:spcBef>
            <a:spcAft>
              <a:spcPct val="15000"/>
            </a:spcAft>
            <a:buChar char="•"/>
          </a:pPr>
          <a:r>
            <a:rPr lang="es-CO" sz="1400" kern="1200" dirty="0"/>
            <a:t>6 Auditorias</a:t>
          </a:r>
        </a:p>
        <a:p>
          <a:pPr marL="114300" lvl="1" indent="-114300" algn="l" defTabSz="622300">
            <a:lnSpc>
              <a:spcPct val="90000"/>
            </a:lnSpc>
            <a:spcBef>
              <a:spcPct val="0"/>
            </a:spcBef>
            <a:spcAft>
              <a:spcPct val="15000"/>
            </a:spcAft>
            <a:buChar char="•"/>
          </a:pPr>
          <a:r>
            <a:rPr lang="es-CO" sz="1400" kern="1200" dirty="0"/>
            <a:t>1 Contraloría General de la Republica</a:t>
          </a:r>
        </a:p>
        <a:p>
          <a:pPr marL="114300" lvl="1" indent="-114300" algn="l" defTabSz="622300">
            <a:lnSpc>
              <a:spcPct val="90000"/>
            </a:lnSpc>
            <a:spcBef>
              <a:spcPct val="0"/>
            </a:spcBef>
            <a:spcAft>
              <a:spcPct val="15000"/>
            </a:spcAft>
            <a:buChar char="•"/>
          </a:pPr>
          <a:r>
            <a:rPr lang="es-CO" sz="1400" kern="1200" dirty="0"/>
            <a:t>5 Contraloría Municipal  </a:t>
          </a:r>
        </a:p>
      </dsp:txBody>
      <dsp:txXfrm rot="-5400000">
        <a:off x="880765" y="2269779"/>
        <a:ext cx="3611724" cy="738005"/>
      </dsp:txXfrm>
    </dsp:sp>
    <dsp:sp modelId="{B6923180-9C65-4309-A365-59F584235DD1}">
      <dsp:nvSpPr>
        <dsp:cNvPr id="0" name=""/>
        <dsp:cNvSpPr/>
      </dsp:nvSpPr>
      <dsp:spPr>
        <a:xfrm rot="5400000">
          <a:off x="-188735" y="3530495"/>
          <a:ext cx="1258235" cy="880764"/>
        </a:xfrm>
        <a:prstGeom prst="chevron">
          <a:avLst/>
        </a:prstGeom>
        <a:solidFill>
          <a:srgbClr val="000099"/>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CO" sz="2400" kern="1200" dirty="0"/>
            <a:t>2021</a:t>
          </a:r>
        </a:p>
      </dsp:txBody>
      <dsp:txXfrm rot="-5400000">
        <a:off x="1" y="3782141"/>
        <a:ext cx="880764" cy="377471"/>
      </dsp:txXfrm>
    </dsp:sp>
    <dsp:sp modelId="{581CE4D9-BB3D-45BB-87A6-C0F1B1C30FB1}">
      <dsp:nvSpPr>
        <dsp:cNvPr id="0" name=""/>
        <dsp:cNvSpPr/>
      </dsp:nvSpPr>
      <dsp:spPr>
        <a:xfrm rot="5400000">
          <a:off x="2297662" y="1924862"/>
          <a:ext cx="817853" cy="365164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ctr" defTabSz="622300">
            <a:lnSpc>
              <a:spcPct val="90000"/>
            </a:lnSpc>
            <a:spcBef>
              <a:spcPct val="0"/>
            </a:spcBef>
            <a:spcAft>
              <a:spcPct val="15000"/>
            </a:spcAft>
            <a:buChar char="•"/>
          </a:pPr>
          <a:r>
            <a:rPr lang="es-CO" sz="1400" kern="1200" dirty="0"/>
            <a:t>5 Auditorias</a:t>
          </a:r>
        </a:p>
        <a:p>
          <a:pPr marL="114300" lvl="1" indent="-114300" algn="l" defTabSz="622300">
            <a:lnSpc>
              <a:spcPct val="90000"/>
            </a:lnSpc>
            <a:spcBef>
              <a:spcPct val="0"/>
            </a:spcBef>
            <a:spcAft>
              <a:spcPct val="15000"/>
            </a:spcAft>
            <a:buChar char="•"/>
          </a:pPr>
          <a:r>
            <a:rPr lang="es-CO" sz="1400" kern="1200" dirty="0"/>
            <a:t>2 Contraloría General de la Republica</a:t>
          </a:r>
        </a:p>
        <a:p>
          <a:pPr marL="114300" lvl="1" indent="-114300" algn="l" defTabSz="622300">
            <a:lnSpc>
              <a:spcPct val="90000"/>
            </a:lnSpc>
            <a:spcBef>
              <a:spcPct val="0"/>
            </a:spcBef>
            <a:spcAft>
              <a:spcPct val="15000"/>
            </a:spcAft>
            <a:buChar char="•"/>
          </a:pPr>
          <a:r>
            <a:rPr lang="es-CO" sz="1400" kern="1200" dirty="0"/>
            <a:t>3 Contraloría Municipal  </a:t>
          </a:r>
        </a:p>
      </dsp:txBody>
      <dsp:txXfrm rot="-5400000">
        <a:off x="880765" y="3381683"/>
        <a:ext cx="3611724" cy="7380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B570B5-3EF8-4144-BB0E-80B03D10158E}">
      <dsp:nvSpPr>
        <dsp:cNvPr id="0" name=""/>
        <dsp:cNvSpPr/>
      </dsp:nvSpPr>
      <dsp:spPr>
        <a:xfrm rot="5400000">
          <a:off x="-179517" y="273168"/>
          <a:ext cx="1196784" cy="837748"/>
        </a:xfrm>
        <a:prstGeom prst="chevron">
          <a:avLst/>
        </a:prstGeom>
        <a:solidFill>
          <a:srgbClr val="FF99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s-CO" sz="2300" kern="1200" dirty="0"/>
            <a:t>2018</a:t>
          </a:r>
        </a:p>
      </dsp:txBody>
      <dsp:txXfrm rot="-5400000">
        <a:off x="1" y="512524"/>
        <a:ext cx="837748" cy="359036"/>
      </dsp:txXfrm>
    </dsp:sp>
    <dsp:sp modelId="{F399ECFD-4132-41D9-8DCA-1659DFD0E7E5}">
      <dsp:nvSpPr>
        <dsp:cNvPr id="0" name=""/>
        <dsp:cNvSpPr/>
      </dsp:nvSpPr>
      <dsp:spPr>
        <a:xfrm rot="5400000">
          <a:off x="3365453" y="-2468903"/>
          <a:ext cx="847610" cy="590301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ctr" defTabSz="622300">
            <a:lnSpc>
              <a:spcPct val="90000"/>
            </a:lnSpc>
            <a:spcBef>
              <a:spcPct val="0"/>
            </a:spcBef>
            <a:spcAft>
              <a:spcPct val="15000"/>
            </a:spcAft>
            <a:buChar char="•"/>
          </a:pPr>
          <a:endParaRPr lang="es-CO" sz="1400" kern="1200" dirty="0"/>
        </a:p>
        <a:p>
          <a:pPr marL="114300" lvl="1" indent="-114300" algn="ctr" defTabSz="622300">
            <a:lnSpc>
              <a:spcPct val="90000"/>
            </a:lnSpc>
            <a:spcBef>
              <a:spcPct val="0"/>
            </a:spcBef>
            <a:spcAft>
              <a:spcPct val="15000"/>
            </a:spcAft>
            <a:buChar char="•"/>
          </a:pPr>
          <a:r>
            <a:rPr lang="es-CO" sz="1400" kern="1200" dirty="0"/>
            <a:t>Avante </a:t>
          </a:r>
        </a:p>
        <a:p>
          <a:pPr marL="114300" lvl="1" indent="-114300" algn="l" defTabSz="622300">
            <a:lnSpc>
              <a:spcPct val="90000"/>
            </a:lnSpc>
            <a:spcBef>
              <a:spcPct val="0"/>
            </a:spcBef>
            <a:spcAft>
              <a:spcPct val="15000"/>
            </a:spcAft>
            <a:buChar char="•"/>
          </a:pPr>
          <a:r>
            <a:rPr lang="es-CO" sz="1400" kern="1200" dirty="0"/>
            <a:t>Contralora</a:t>
          </a:r>
        </a:p>
        <a:p>
          <a:pPr marL="114300" lvl="1" indent="-114300" algn="l" defTabSz="622300">
            <a:lnSpc>
              <a:spcPct val="90000"/>
            </a:lnSpc>
            <a:spcBef>
              <a:spcPct val="0"/>
            </a:spcBef>
            <a:spcAft>
              <a:spcPct val="15000"/>
            </a:spcAft>
            <a:buChar char="•"/>
          </a:pPr>
          <a:r>
            <a:rPr lang="es-CO" sz="1400" kern="1200" dirty="0"/>
            <a:t>Procuraduría</a:t>
          </a:r>
        </a:p>
        <a:p>
          <a:pPr marL="114300" lvl="1" indent="-114300" algn="l" defTabSz="622300">
            <a:lnSpc>
              <a:spcPct val="90000"/>
            </a:lnSpc>
            <a:spcBef>
              <a:spcPct val="0"/>
            </a:spcBef>
            <a:spcAft>
              <a:spcPct val="15000"/>
            </a:spcAft>
            <a:buChar char="•"/>
          </a:pPr>
          <a:r>
            <a:rPr lang="es-CO" sz="1400" kern="1200" dirty="0"/>
            <a:t>Fiscalía</a:t>
          </a:r>
        </a:p>
        <a:p>
          <a:pPr marL="114300" lvl="1" indent="-114300" algn="l" defTabSz="533400">
            <a:lnSpc>
              <a:spcPct val="90000"/>
            </a:lnSpc>
            <a:spcBef>
              <a:spcPct val="0"/>
            </a:spcBef>
            <a:spcAft>
              <a:spcPct val="15000"/>
            </a:spcAft>
            <a:buChar char="•"/>
          </a:pPr>
          <a:endParaRPr lang="es-CO" sz="1200" kern="1200" dirty="0"/>
        </a:p>
      </dsp:txBody>
      <dsp:txXfrm rot="-5400000">
        <a:off x="837749" y="100178"/>
        <a:ext cx="5861642" cy="764856"/>
      </dsp:txXfrm>
    </dsp:sp>
    <dsp:sp modelId="{5E72F820-89BB-428C-BFA0-A7672C59389A}">
      <dsp:nvSpPr>
        <dsp:cNvPr id="0" name=""/>
        <dsp:cNvSpPr/>
      </dsp:nvSpPr>
      <dsp:spPr>
        <a:xfrm rot="5400000">
          <a:off x="-179517" y="1591687"/>
          <a:ext cx="1196784" cy="837748"/>
        </a:xfrm>
        <a:prstGeom prst="chevron">
          <a:avLst/>
        </a:prstGeom>
        <a:solidFill>
          <a:srgbClr val="000099"/>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s-CO" sz="2300" kern="1200" dirty="0"/>
            <a:t>2019</a:t>
          </a:r>
        </a:p>
      </dsp:txBody>
      <dsp:txXfrm rot="-5400000">
        <a:off x="1" y="1831043"/>
        <a:ext cx="837748" cy="359036"/>
      </dsp:txXfrm>
    </dsp:sp>
    <dsp:sp modelId="{07F66687-4187-4A16-9E32-6568734CB8D3}">
      <dsp:nvSpPr>
        <dsp:cNvPr id="0" name=""/>
        <dsp:cNvSpPr/>
      </dsp:nvSpPr>
      <dsp:spPr>
        <a:xfrm rot="5400000">
          <a:off x="3157584" y="-1150385"/>
          <a:ext cx="1263348" cy="590301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ctr" defTabSz="622300">
            <a:lnSpc>
              <a:spcPct val="90000"/>
            </a:lnSpc>
            <a:spcBef>
              <a:spcPct val="0"/>
            </a:spcBef>
            <a:spcAft>
              <a:spcPct val="15000"/>
            </a:spcAft>
            <a:buChar char="•"/>
          </a:pPr>
          <a:r>
            <a:rPr lang="es-CO" sz="1400" kern="1200" dirty="0"/>
            <a:t>Planeación Territorial, Dirección Administrativa de Plazas de Mercado, Espacio Público, Avante y Almacén</a:t>
          </a:r>
        </a:p>
        <a:p>
          <a:pPr marL="114300" lvl="1" indent="-114300" algn="l" defTabSz="622300">
            <a:lnSpc>
              <a:spcPct val="90000"/>
            </a:lnSpc>
            <a:spcBef>
              <a:spcPct val="0"/>
            </a:spcBef>
            <a:spcAft>
              <a:spcPct val="15000"/>
            </a:spcAft>
            <a:buChar char="•"/>
          </a:pPr>
          <a:r>
            <a:rPr lang="es-CO" sz="1400" kern="1200" dirty="0"/>
            <a:t>Contraloría</a:t>
          </a:r>
        </a:p>
        <a:p>
          <a:pPr marL="114300" lvl="1" indent="-114300" algn="l" defTabSz="622300">
            <a:lnSpc>
              <a:spcPct val="90000"/>
            </a:lnSpc>
            <a:spcBef>
              <a:spcPct val="0"/>
            </a:spcBef>
            <a:spcAft>
              <a:spcPct val="15000"/>
            </a:spcAft>
            <a:buChar char="•"/>
          </a:pPr>
          <a:r>
            <a:rPr lang="es-CO" sz="1400" kern="1200" dirty="0"/>
            <a:t>Procuraduría</a:t>
          </a:r>
        </a:p>
        <a:p>
          <a:pPr marL="114300" lvl="1" indent="-114300" algn="l" defTabSz="622300">
            <a:lnSpc>
              <a:spcPct val="90000"/>
            </a:lnSpc>
            <a:spcBef>
              <a:spcPct val="0"/>
            </a:spcBef>
            <a:spcAft>
              <a:spcPct val="15000"/>
            </a:spcAft>
            <a:buChar char="•"/>
          </a:pPr>
          <a:r>
            <a:rPr lang="es-CO" sz="1400" kern="1200" dirty="0"/>
            <a:t>Fiscalía</a:t>
          </a:r>
        </a:p>
      </dsp:txBody>
      <dsp:txXfrm rot="-5400000">
        <a:off x="837749" y="1231122"/>
        <a:ext cx="5841347" cy="1140004"/>
      </dsp:txXfrm>
    </dsp:sp>
    <dsp:sp modelId="{8205E76D-20A7-4FD5-BE9B-06AE35768059}">
      <dsp:nvSpPr>
        <dsp:cNvPr id="0" name=""/>
        <dsp:cNvSpPr/>
      </dsp:nvSpPr>
      <dsp:spPr>
        <a:xfrm rot="5400000">
          <a:off x="-179517" y="2921979"/>
          <a:ext cx="1196784" cy="837748"/>
        </a:xfrm>
        <a:prstGeom prst="chevron">
          <a:avLst/>
        </a:prstGeom>
        <a:solidFill>
          <a:srgbClr val="FF99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s-CO" sz="2300" kern="1200" dirty="0"/>
            <a:t>2020</a:t>
          </a:r>
        </a:p>
      </dsp:txBody>
      <dsp:txXfrm rot="-5400000">
        <a:off x="1" y="3161335"/>
        <a:ext cx="837748" cy="359036"/>
      </dsp:txXfrm>
    </dsp:sp>
    <dsp:sp modelId="{594814B7-57A6-4344-9873-40E7C0F1A4B7}">
      <dsp:nvSpPr>
        <dsp:cNvPr id="0" name=""/>
        <dsp:cNvSpPr/>
      </dsp:nvSpPr>
      <dsp:spPr>
        <a:xfrm rot="5400000">
          <a:off x="3145810" y="179906"/>
          <a:ext cx="1286895" cy="590301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ctr" defTabSz="622300">
            <a:lnSpc>
              <a:spcPct val="90000"/>
            </a:lnSpc>
            <a:spcBef>
              <a:spcPct val="0"/>
            </a:spcBef>
            <a:spcAft>
              <a:spcPct val="15000"/>
            </a:spcAft>
            <a:buChar char="•"/>
          </a:pPr>
          <a:endParaRPr lang="es-CO" sz="1400" kern="1200" dirty="0"/>
        </a:p>
        <a:p>
          <a:pPr marL="114300" lvl="1" indent="-114300" algn="ctr" defTabSz="622300">
            <a:lnSpc>
              <a:spcPct val="90000"/>
            </a:lnSpc>
            <a:spcBef>
              <a:spcPct val="0"/>
            </a:spcBef>
            <a:spcAft>
              <a:spcPct val="15000"/>
            </a:spcAft>
            <a:buChar char="•"/>
          </a:pPr>
          <a:r>
            <a:rPr lang="es-CO" sz="1400" kern="1200" dirty="0"/>
            <a:t>Dirección Administrativa de Plazas de Mercado</a:t>
          </a:r>
        </a:p>
        <a:p>
          <a:pPr marL="114300" lvl="1" indent="-114300" algn="l" defTabSz="622300">
            <a:lnSpc>
              <a:spcPct val="90000"/>
            </a:lnSpc>
            <a:spcBef>
              <a:spcPct val="0"/>
            </a:spcBef>
            <a:spcAft>
              <a:spcPct val="15000"/>
            </a:spcAft>
            <a:buChar char="•"/>
          </a:pPr>
          <a:r>
            <a:rPr lang="es-CO" sz="1400" kern="1200" dirty="0"/>
            <a:t>Contraloría</a:t>
          </a:r>
        </a:p>
        <a:p>
          <a:pPr marL="114300" lvl="1" indent="-114300" algn="l" defTabSz="622300">
            <a:lnSpc>
              <a:spcPct val="90000"/>
            </a:lnSpc>
            <a:spcBef>
              <a:spcPct val="0"/>
            </a:spcBef>
            <a:spcAft>
              <a:spcPct val="15000"/>
            </a:spcAft>
            <a:buChar char="•"/>
          </a:pPr>
          <a:r>
            <a:rPr lang="es-CO" sz="1400" kern="1200" dirty="0"/>
            <a:t>Procuraduría</a:t>
          </a:r>
        </a:p>
        <a:p>
          <a:pPr marL="114300" lvl="1" indent="-114300" algn="l" defTabSz="622300">
            <a:lnSpc>
              <a:spcPct val="90000"/>
            </a:lnSpc>
            <a:spcBef>
              <a:spcPct val="0"/>
            </a:spcBef>
            <a:spcAft>
              <a:spcPct val="15000"/>
            </a:spcAft>
            <a:buChar char="•"/>
          </a:pPr>
          <a:r>
            <a:rPr lang="es-CO" sz="1400" kern="1200" dirty="0"/>
            <a:t>Fiscalía</a:t>
          </a:r>
        </a:p>
      </dsp:txBody>
      <dsp:txXfrm rot="-5400000">
        <a:off x="837749" y="2550789"/>
        <a:ext cx="5840198" cy="1161253"/>
      </dsp:txXfrm>
    </dsp:sp>
    <dsp:sp modelId="{B6923180-9C65-4309-A365-59F584235DD1}">
      <dsp:nvSpPr>
        <dsp:cNvPr id="0" name=""/>
        <dsp:cNvSpPr/>
      </dsp:nvSpPr>
      <dsp:spPr>
        <a:xfrm rot="5400000">
          <a:off x="-179517" y="4222873"/>
          <a:ext cx="1196784" cy="837748"/>
        </a:xfrm>
        <a:prstGeom prst="chevron">
          <a:avLst/>
        </a:prstGeom>
        <a:solidFill>
          <a:srgbClr val="000099"/>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s-CO" sz="2300" kern="1200" dirty="0"/>
            <a:t>2021</a:t>
          </a:r>
        </a:p>
      </dsp:txBody>
      <dsp:txXfrm rot="-5400000">
        <a:off x="1" y="4462229"/>
        <a:ext cx="837748" cy="359036"/>
      </dsp:txXfrm>
    </dsp:sp>
    <dsp:sp modelId="{581CE4D9-BB3D-45BB-87A6-C0F1B1C30FB1}">
      <dsp:nvSpPr>
        <dsp:cNvPr id="0" name=""/>
        <dsp:cNvSpPr/>
      </dsp:nvSpPr>
      <dsp:spPr>
        <a:xfrm rot="5400000">
          <a:off x="3175207" y="1480801"/>
          <a:ext cx="1228101" cy="590301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ctr" defTabSz="622300">
            <a:lnSpc>
              <a:spcPct val="90000"/>
            </a:lnSpc>
            <a:spcBef>
              <a:spcPct val="0"/>
            </a:spcBef>
            <a:spcAft>
              <a:spcPct val="15000"/>
            </a:spcAft>
            <a:buChar char="•"/>
          </a:pPr>
          <a:endParaRPr lang="es-CO" sz="1400" kern="1200" dirty="0"/>
        </a:p>
        <a:p>
          <a:pPr marL="114300" lvl="1" indent="-114300" algn="ctr" defTabSz="533400">
            <a:lnSpc>
              <a:spcPct val="90000"/>
            </a:lnSpc>
            <a:spcBef>
              <a:spcPct val="0"/>
            </a:spcBef>
            <a:spcAft>
              <a:spcPct val="15000"/>
            </a:spcAft>
            <a:buChar char="•"/>
          </a:pPr>
          <a:r>
            <a:rPr lang="es-CO" sz="1200" kern="1200" dirty="0"/>
            <a:t>Almacén General,  Secretaria de Salud, Planeación Territorial y Bienestar Social</a:t>
          </a:r>
        </a:p>
        <a:p>
          <a:pPr marL="114300" lvl="1" indent="-114300" algn="l" defTabSz="533400">
            <a:lnSpc>
              <a:spcPct val="90000"/>
            </a:lnSpc>
            <a:spcBef>
              <a:spcPct val="0"/>
            </a:spcBef>
            <a:spcAft>
              <a:spcPct val="15000"/>
            </a:spcAft>
            <a:buChar char="•"/>
          </a:pPr>
          <a:r>
            <a:rPr lang="es-CO" sz="1200" kern="1200" dirty="0"/>
            <a:t>Contraloría</a:t>
          </a:r>
        </a:p>
        <a:p>
          <a:pPr marL="114300" lvl="1" indent="-114300" algn="l" defTabSz="533400">
            <a:lnSpc>
              <a:spcPct val="90000"/>
            </a:lnSpc>
            <a:spcBef>
              <a:spcPct val="0"/>
            </a:spcBef>
            <a:spcAft>
              <a:spcPct val="15000"/>
            </a:spcAft>
            <a:buChar char="•"/>
          </a:pPr>
          <a:r>
            <a:rPr lang="es-CO" sz="1200" kern="1200" dirty="0"/>
            <a:t>Procuraduría</a:t>
          </a:r>
        </a:p>
        <a:p>
          <a:pPr marL="114300" lvl="1" indent="-114300" algn="l" defTabSz="533400">
            <a:lnSpc>
              <a:spcPct val="90000"/>
            </a:lnSpc>
            <a:spcBef>
              <a:spcPct val="0"/>
            </a:spcBef>
            <a:spcAft>
              <a:spcPct val="15000"/>
            </a:spcAft>
            <a:buChar char="•"/>
          </a:pPr>
          <a:r>
            <a:rPr lang="es-CO" sz="1200" kern="1200" dirty="0"/>
            <a:t>Fiscalía</a:t>
          </a:r>
        </a:p>
      </dsp:txBody>
      <dsp:txXfrm rot="-5400000">
        <a:off x="837749" y="3878211"/>
        <a:ext cx="5843068" cy="110819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a:p>
        </p:txBody>
      </p:sp>
      <p:sp>
        <p:nvSpPr>
          <p:cNvPr id="4" name="Marcador de fecha 3"/>
          <p:cNvSpPr>
            <a:spLocks noGrp="1"/>
          </p:cNvSpPr>
          <p:nvPr>
            <p:ph type="dt" sz="half" idx="10"/>
          </p:nvPr>
        </p:nvSpPr>
        <p:spPr/>
        <p:txBody>
          <a:bodyPr/>
          <a:lstStyle/>
          <a:p>
            <a:fld id="{E521B7CF-5003-4AA8-8E71-AEFC351961CC}" type="datetimeFigureOut">
              <a:rPr lang="en-US" smtClean="0"/>
              <a:t>2/1/2022</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747829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E521B7CF-5003-4AA8-8E71-AEFC351961CC}" type="datetimeFigureOut">
              <a:rPr lang="en-US" smtClean="0"/>
              <a:t>2/1/2022</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1631326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2" y="365125"/>
            <a:ext cx="2628900" cy="5811838"/>
          </a:xfrm>
        </p:spPr>
        <p:txBody>
          <a:bodyPr vert="eaVert"/>
          <a:lstStyle/>
          <a:p>
            <a:r>
              <a:rPr lang="es-ES"/>
              <a:t>Haga clic para modificar el estilo de título del patrón</a:t>
            </a:r>
            <a:endParaRPr lang="en-US"/>
          </a:p>
        </p:txBody>
      </p:sp>
      <p:sp>
        <p:nvSpPr>
          <p:cNvPr id="3" name="Marcador de texto vertical 2"/>
          <p:cNvSpPr>
            <a:spLocks noGrp="1"/>
          </p:cNvSpPr>
          <p:nvPr>
            <p:ph type="body" orient="vert" idx="1"/>
          </p:nvPr>
        </p:nvSpPr>
        <p:spPr>
          <a:xfrm>
            <a:off x="838202"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E521B7CF-5003-4AA8-8E71-AEFC351961CC}" type="datetimeFigureOut">
              <a:rPr lang="en-US" smtClean="0"/>
              <a:t>2/1/2022</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1018731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E521B7CF-5003-4AA8-8E71-AEFC351961CC}" type="datetimeFigureOut">
              <a:rPr lang="en-US" smtClean="0"/>
              <a:t>2/1/2022</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3941333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42"/>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E521B7CF-5003-4AA8-8E71-AEFC351961CC}" type="datetimeFigureOut">
              <a:rPr lang="en-US" smtClean="0"/>
              <a:t>2/1/2022</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1852540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p:cNvSpPr>
            <a:spLocks noGrp="1"/>
          </p:cNvSpPr>
          <p:nvPr>
            <p:ph type="dt" sz="half" idx="10"/>
          </p:nvPr>
        </p:nvSpPr>
        <p:spPr/>
        <p:txBody>
          <a:bodyPr/>
          <a:lstStyle/>
          <a:p>
            <a:fld id="{E521B7CF-5003-4AA8-8E71-AEFC351961CC}" type="datetimeFigureOut">
              <a:rPr lang="en-US" smtClean="0"/>
              <a:t>2/1/2022</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4226135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9"/>
            <a:ext cx="10515600" cy="1325563"/>
          </a:xfrm>
        </p:spPr>
        <p:txBody>
          <a:bodyPr/>
          <a:lstStyle/>
          <a:p>
            <a:r>
              <a:rPr lang="es-ES"/>
              <a:t>Haga clic para modificar el estilo de título del patrón</a:t>
            </a:r>
            <a:endParaRPr lang="en-US"/>
          </a:p>
        </p:txBody>
      </p:sp>
      <p:sp>
        <p:nvSpPr>
          <p:cNvPr id="3" name="Marcador de texto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9"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2"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p:cNvSpPr>
            <a:spLocks noGrp="1"/>
          </p:cNvSpPr>
          <p:nvPr>
            <p:ph type="dt" sz="half" idx="10"/>
          </p:nvPr>
        </p:nvSpPr>
        <p:spPr/>
        <p:txBody>
          <a:bodyPr/>
          <a:lstStyle/>
          <a:p>
            <a:fld id="{E521B7CF-5003-4AA8-8E71-AEFC351961CC}" type="datetimeFigureOut">
              <a:rPr lang="en-US" smtClean="0"/>
              <a:t>2/1/2022</a:t>
            </a:fld>
            <a:endParaRPr lang="en-US" dirty="0"/>
          </a:p>
        </p:txBody>
      </p:sp>
      <p:sp>
        <p:nvSpPr>
          <p:cNvPr id="8" name="Marcador de pie de página 7"/>
          <p:cNvSpPr>
            <a:spLocks noGrp="1"/>
          </p:cNvSpPr>
          <p:nvPr>
            <p:ph type="ftr" sz="quarter" idx="11"/>
          </p:nvPr>
        </p:nvSpPr>
        <p:spPr/>
        <p:txBody>
          <a:bodyPr/>
          <a:lstStyle/>
          <a:p>
            <a:endParaRPr lang="en-US" dirty="0"/>
          </a:p>
        </p:txBody>
      </p:sp>
      <p:sp>
        <p:nvSpPr>
          <p:cNvPr id="9" name="Marcador de número de diapositiva 8"/>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92973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fecha 2"/>
          <p:cNvSpPr>
            <a:spLocks noGrp="1"/>
          </p:cNvSpPr>
          <p:nvPr>
            <p:ph type="dt" sz="half" idx="10"/>
          </p:nvPr>
        </p:nvSpPr>
        <p:spPr/>
        <p:txBody>
          <a:bodyPr/>
          <a:lstStyle/>
          <a:p>
            <a:fld id="{E521B7CF-5003-4AA8-8E71-AEFC351961CC}" type="datetimeFigureOut">
              <a:rPr lang="en-US" smtClean="0"/>
              <a:t>2/1/2022</a:t>
            </a:fld>
            <a:endParaRPr lang="en-US" dirty="0"/>
          </a:p>
        </p:txBody>
      </p:sp>
      <p:sp>
        <p:nvSpPr>
          <p:cNvPr id="4" name="Marcador de pie de página 3"/>
          <p:cNvSpPr>
            <a:spLocks noGrp="1"/>
          </p:cNvSpPr>
          <p:nvPr>
            <p:ph type="ftr" sz="quarter" idx="11"/>
          </p:nvPr>
        </p:nvSpPr>
        <p:spPr/>
        <p:txBody>
          <a:bodyPr/>
          <a:lstStyle/>
          <a:p>
            <a:endParaRPr lang="en-US" dirty="0"/>
          </a:p>
        </p:txBody>
      </p:sp>
      <p:sp>
        <p:nvSpPr>
          <p:cNvPr id="5" name="Marcador de número de diapositiva 4"/>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2999226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521B7CF-5003-4AA8-8E71-AEFC351961CC}" type="datetimeFigureOut">
              <a:rPr lang="en-US" smtClean="0"/>
              <a:t>2/1/2022</a:t>
            </a:fld>
            <a:endParaRPr lang="en-US" dirty="0"/>
          </a:p>
        </p:txBody>
      </p:sp>
      <p:sp>
        <p:nvSpPr>
          <p:cNvPr id="3" name="Marcador de pie de página 2"/>
          <p:cNvSpPr>
            <a:spLocks noGrp="1"/>
          </p:cNvSpPr>
          <p:nvPr>
            <p:ph type="ftr" sz="quarter" idx="11"/>
          </p:nvPr>
        </p:nvSpPr>
        <p:spPr/>
        <p:txBody>
          <a:bodyPr/>
          <a:lstStyle/>
          <a:p>
            <a:endParaRPr lang="en-US" dirty="0"/>
          </a:p>
        </p:txBody>
      </p:sp>
      <p:sp>
        <p:nvSpPr>
          <p:cNvPr id="4" name="Marcador de número de diapositiva 3"/>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2338294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E521B7CF-5003-4AA8-8E71-AEFC351961CC}" type="datetimeFigureOut">
              <a:rPr lang="en-US" smtClean="0"/>
              <a:t>2/1/2022</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1049188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p:cNvSpPr>
            <a:spLocks noGrp="1"/>
          </p:cNvSpPr>
          <p:nvPr>
            <p:ph type="pic" idx="1"/>
          </p:nvPr>
        </p:nvSpPr>
        <p:spPr>
          <a:xfrm>
            <a:off x="5183188" y="98742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E521B7CF-5003-4AA8-8E71-AEFC351961CC}" type="datetimeFigureOut">
              <a:rPr lang="en-US" smtClean="0"/>
              <a:t>2/1/2022</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1577687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21B7CF-5003-4AA8-8E71-AEFC351961CC}" type="datetimeFigureOut">
              <a:rPr lang="en-US" smtClean="0"/>
              <a:t>2/1/2022</a:t>
            </a:fld>
            <a:endParaRPr lang="en-US" dirty="0"/>
          </a:p>
        </p:txBody>
      </p:sp>
      <p:sp>
        <p:nvSpPr>
          <p:cNvPr id="5" name="Marcador de pie de página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775520-2F95-4996-AED5-E6E7BD4A4312}" type="slidenum">
              <a:rPr lang="en-US" smtClean="0"/>
              <a:t>‹Nº›</a:t>
            </a:fld>
            <a:endParaRPr lang="en-US" dirty="0"/>
          </a:p>
        </p:txBody>
      </p:sp>
    </p:spTree>
    <p:extLst>
      <p:ext uri="{BB962C8B-B14F-4D97-AF65-F5344CB8AC3E}">
        <p14:creationId xmlns:p14="http://schemas.microsoft.com/office/powerpoint/2010/main" val="33447461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 y="-5645"/>
            <a:ext cx="12192000" cy="6863645"/>
          </a:xfrm>
        </p:spPr>
      </p:pic>
      <p:sp>
        <p:nvSpPr>
          <p:cNvPr id="5" name="CuadroTexto 4"/>
          <p:cNvSpPr txBox="1"/>
          <p:nvPr/>
        </p:nvSpPr>
        <p:spPr>
          <a:xfrm>
            <a:off x="956915" y="1578032"/>
            <a:ext cx="6025604" cy="3477875"/>
          </a:xfrm>
          <a:prstGeom prst="rect">
            <a:avLst/>
          </a:prstGeom>
          <a:noFill/>
        </p:spPr>
        <p:txBody>
          <a:bodyPr wrap="square" rtlCol="0">
            <a:spAutoFit/>
          </a:bodyPr>
          <a:lstStyle/>
          <a:p>
            <a:pPr algn="ctr"/>
            <a:r>
              <a:rPr lang="es-CO" sz="4000" b="1" i="1" dirty="0">
                <a:solidFill>
                  <a:srgbClr val="132F49"/>
                </a:solidFill>
              </a:rPr>
              <a:t>Oficina de Control Interno</a:t>
            </a:r>
          </a:p>
          <a:p>
            <a:endParaRPr lang="es-CO" sz="3600" b="1" i="1" dirty="0">
              <a:solidFill>
                <a:srgbClr val="132F49"/>
              </a:solidFill>
            </a:endParaRPr>
          </a:p>
          <a:p>
            <a:pPr algn="ctr"/>
            <a:r>
              <a:rPr lang="es-CO" sz="3600" b="1" i="1" dirty="0">
                <a:solidFill>
                  <a:srgbClr val="132F49"/>
                </a:solidFill>
              </a:rPr>
              <a:t>Comité Institucional Coordinador de Control Interno</a:t>
            </a:r>
          </a:p>
          <a:p>
            <a:pPr algn="ctr"/>
            <a:r>
              <a:rPr lang="es-CO" sz="3600" b="1" i="1" dirty="0">
                <a:solidFill>
                  <a:srgbClr val="132F49"/>
                </a:solidFill>
              </a:rPr>
              <a:t>Diciembre 29 de 2021</a:t>
            </a:r>
            <a:endParaRPr lang="en-US" sz="3600" b="1" i="1" dirty="0">
              <a:solidFill>
                <a:srgbClr val="132F49"/>
              </a:solidFill>
            </a:endParaRPr>
          </a:p>
        </p:txBody>
      </p:sp>
    </p:spTree>
    <p:extLst>
      <p:ext uri="{BB962C8B-B14F-4D97-AF65-F5344CB8AC3E}">
        <p14:creationId xmlns:p14="http://schemas.microsoft.com/office/powerpoint/2010/main" val="2976980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 y="-2775"/>
            <a:ext cx="12187071" cy="6860775"/>
          </a:xfrm>
          <a:prstGeom prst="rect">
            <a:avLst/>
          </a:prstGeom>
        </p:spPr>
      </p:pic>
      <p:sp>
        <p:nvSpPr>
          <p:cNvPr id="5" name="CuadroTexto 4"/>
          <p:cNvSpPr txBox="1"/>
          <p:nvPr/>
        </p:nvSpPr>
        <p:spPr>
          <a:xfrm>
            <a:off x="2299856" y="1893453"/>
            <a:ext cx="7952509" cy="369332"/>
          </a:xfrm>
          <a:prstGeom prst="rect">
            <a:avLst/>
          </a:prstGeom>
          <a:noFill/>
        </p:spPr>
        <p:txBody>
          <a:bodyPr wrap="square" rtlCol="0">
            <a:spAutoFit/>
          </a:bodyPr>
          <a:lstStyle/>
          <a:p>
            <a:pPr algn="just"/>
            <a:endParaRPr lang="en-US" dirty="0">
              <a:solidFill>
                <a:srgbClr val="132F49"/>
              </a:solidFill>
            </a:endParaRPr>
          </a:p>
        </p:txBody>
      </p:sp>
      <p:pic>
        <p:nvPicPr>
          <p:cNvPr id="2560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738" y="173892"/>
            <a:ext cx="12039600" cy="6004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9625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 y="-2775"/>
            <a:ext cx="12187071" cy="6860775"/>
          </a:xfrm>
          <a:prstGeom prst="rect">
            <a:avLst/>
          </a:prstGeom>
        </p:spPr>
      </p:pic>
      <p:pic>
        <p:nvPicPr>
          <p:cNvPr id="266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275" y="576263"/>
            <a:ext cx="10839450" cy="591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5656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2775"/>
            <a:ext cx="12016151" cy="6860775"/>
          </a:xfrm>
          <a:prstGeom prst="rect">
            <a:avLst/>
          </a:prstGeom>
        </p:spPr>
      </p:pic>
      <p:sp>
        <p:nvSpPr>
          <p:cNvPr id="5" name="CuadroTexto 4"/>
          <p:cNvSpPr txBox="1"/>
          <p:nvPr/>
        </p:nvSpPr>
        <p:spPr>
          <a:xfrm>
            <a:off x="2299856" y="1893453"/>
            <a:ext cx="7952509" cy="369332"/>
          </a:xfrm>
          <a:prstGeom prst="rect">
            <a:avLst/>
          </a:prstGeom>
          <a:noFill/>
        </p:spPr>
        <p:txBody>
          <a:bodyPr wrap="square" rtlCol="0">
            <a:spAutoFit/>
          </a:bodyPr>
          <a:lstStyle/>
          <a:p>
            <a:pPr algn="just"/>
            <a:endParaRPr lang="en-US" dirty="0">
              <a:solidFill>
                <a:srgbClr val="132F49"/>
              </a:solidFill>
            </a:endParaRPr>
          </a:p>
        </p:txBody>
      </p:sp>
      <p:pic>
        <p:nvPicPr>
          <p:cNvPr id="276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398585"/>
            <a:ext cx="12039600" cy="52753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42148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 y="-2775"/>
            <a:ext cx="12187071" cy="6860775"/>
          </a:xfrm>
          <a:prstGeom prst="rect">
            <a:avLst/>
          </a:prstGeom>
        </p:spPr>
      </p:pic>
      <p:sp>
        <p:nvSpPr>
          <p:cNvPr id="5" name="CuadroTexto 4"/>
          <p:cNvSpPr txBox="1"/>
          <p:nvPr/>
        </p:nvSpPr>
        <p:spPr>
          <a:xfrm>
            <a:off x="2299856" y="1893453"/>
            <a:ext cx="7952509" cy="369332"/>
          </a:xfrm>
          <a:prstGeom prst="rect">
            <a:avLst/>
          </a:prstGeom>
          <a:noFill/>
        </p:spPr>
        <p:txBody>
          <a:bodyPr wrap="square" rtlCol="0">
            <a:spAutoFit/>
          </a:bodyPr>
          <a:lstStyle/>
          <a:p>
            <a:pPr algn="just"/>
            <a:endParaRPr lang="en-US" dirty="0">
              <a:solidFill>
                <a:srgbClr val="132F49"/>
              </a:solidFill>
            </a:endParaRPr>
          </a:p>
        </p:txBody>
      </p:sp>
      <p:sp>
        <p:nvSpPr>
          <p:cNvPr id="3" name="2 CuadroTexto"/>
          <p:cNvSpPr txBox="1"/>
          <p:nvPr/>
        </p:nvSpPr>
        <p:spPr>
          <a:xfrm>
            <a:off x="2145324" y="621323"/>
            <a:ext cx="8428892" cy="707886"/>
          </a:xfrm>
          <a:prstGeom prst="rect">
            <a:avLst/>
          </a:prstGeom>
          <a:noFill/>
        </p:spPr>
        <p:txBody>
          <a:bodyPr wrap="square" rtlCol="0">
            <a:spAutoFit/>
          </a:bodyPr>
          <a:lstStyle/>
          <a:p>
            <a:pPr algn="ctr"/>
            <a:r>
              <a:rPr lang="es-ES" sz="2000" b="1" dirty="0">
                <a:solidFill>
                  <a:schemeClr val="accent5">
                    <a:lumMod val="75000"/>
                  </a:schemeClr>
                </a:solidFill>
              </a:rPr>
              <a:t>RESULTADO INDICE DE DESEMPEÑO DE CONTROL INTERNO FURAG VIGENCIAS 2018,2019 Y 2020</a:t>
            </a:r>
            <a:endParaRPr lang="es-CO" sz="2000" b="1" dirty="0">
              <a:solidFill>
                <a:schemeClr val="accent5">
                  <a:lumMod val="75000"/>
                </a:schemeClr>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2540" y="1282548"/>
            <a:ext cx="7959968" cy="1852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Imagen 4"/>
          <p:cNvPicPr>
            <a:picLocks noChangeAspect="1" noChangeArrowheads="1"/>
          </p:cNvPicPr>
          <p:nvPr/>
        </p:nvPicPr>
        <p:blipFill>
          <a:blip r:embed="rId4">
            <a:extLst>
              <a:ext uri="{28A0092B-C50C-407E-A947-70E740481C1C}">
                <a14:useLocalDpi xmlns:a14="http://schemas.microsoft.com/office/drawing/2010/main" val="0"/>
              </a:ext>
            </a:extLst>
          </a:blip>
          <a:srcRect t="9099" b="5251"/>
          <a:stretch>
            <a:fillRect/>
          </a:stretch>
        </p:blipFill>
        <p:spPr bwMode="auto">
          <a:xfrm>
            <a:off x="2532185" y="3427612"/>
            <a:ext cx="7720180" cy="2349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9511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 y="-2775"/>
            <a:ext cx="12187071" cy="6860775"/>
          </a:xfrm>
          <a:prstGeom prst="rect">
            <a:avLst/>
          </a:prstGeom>
        </p:spPr>
      </p:pic>
      <p:sp>
        <p:nvSpPr>
          <p:cNvPr id="5" name="CuadroTexto 4"/>
          <p:cNvSpPr txBox="1"/>
          <p:nvPr/>
        </p:nvSpPr>
        <p:spPr>
          <a:xfrm>
            <a:off x="2299856" y="1893453"/>
            <a:ext cx="7952509" cy="369332"/>
          </a:xfrm>
          <a:prstGeom prst="rect">
            <a:avLst/>
          </a:prstGeom>
          <a:noFill/>
        </p:spPr>
        <p:txBody>
          <a:bodyPr wrap="square" rtlCol="0">
            <a:spAutoFit/>
          </a:bodyPr>
          <a:lstStyle/>
          <a:p>
            <a:pPr algn="just"/>
            <a:endParaRPr lang="en-US" dirty="0">
              <a:solidFill>
                <a:srgbClr val="132F49"/>
              </a:solidFill>
            </a:endParaRPr>
          </a:p>
        </p:txBody>
      </p:sp>
      <p:pic>
        <p:nvPicPr>
          <p:cNvPr id="28673"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5323" y="1606063"/>
            <a:ext cx="7948246" cy="42340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CuadroTexto"/>
          <p:cNvSpPr txBox="1"/>
          <p:nvPr/>
        </p:nvSpPr>
        <p:spPr>
          <a:xfrm>
            <a:off x="2145323" y="621323"/>
            <a:ext cx="8546123" cy="584775"/>
          </a:xfrm>
          <a:prstGeom prst="rect">
            <a:avLst/>
          </a:prstGeom>
          <a:noFill/>
        </p:spPr>
        <p:txBody>
          <a:bodyPr wrap="square" rtlCol="0">
            <a:spAutoFit/>
          </a:bodyPr>
          <a:lstStyle/>
          <a:p>
            <a:pPr algn="ctr"/>
            <a:r>
              <a:rPr lang="es-CO" sz="3200" b="1" dirty="0">
                <a:solidFill>
                  <a:schemeClr val="accent5">
                    <a:lumMod val="50000"/>
                  </a:schemeClr>
                </a:solidFill>
              </a:rPr>
              <a:t>Fechas  de reportes de informes vigencia 2022</a:t>
            </a:r>
          </a:p>
        </p:txBody>
      </p:sp>
    </p:spTree>
    <p:extLst>
      <p:ext uri="{BB962C8B-B14F-4D97-AF65-F5344CB8AC3E}">
        <p14:creationId xmlns:p14="http://schemas.microsoft.com/office/powerpoint/2010/main" val="2840449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9" y="-2775"/>
            <a:ext cx="12187071" cy="6860775"/>
          </a:xfrm>
          <a:prstGeom prst="rect">
            <a:avLst/>
          </a:prstGeom>
        </p:spPr>
      </p:pic>
      <p:pic>
        <p:nvPicPr>
          <p:cNvPr id="307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6368" y="1248645"/>
            <a:ext cx="8628185" cy="4437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8962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9" y="0"/>
            <a:ext cx="12187071" cy="6860775"/>
          </a:xfrm>
          <a:prstGeom prst="rect">
            <a:avLst/>
          </a:prstGeom>
        </p:spPr>
      </p:pic>
      <p:sp>
        <p:nvSpPr>
          <p:cNvPr id="3" name="2 Rectángulo"/>
          <p:cNvSpPr/>
          <p:nvPr/>
        </p:nvSpPr>
        <p:spPr>
          <a:xfrm>
            <a:off x="1594023" y="742581"/>
            <a:ext cx="9551772" cy="369332"/>
          </a:xfrm>
          <a:prstGeom prst="rect">
            <a:avLst/>
          </a:prstGeom>
        </p:spPr>
        <p:txBody>
          <a:bodyPr wrap="square">
            <a:spAutoFit/>
          </a:bodyPr>
          <a:lstStyle/>
          <a:p>
            <a:pPr algn="just"/>
            <a:r>
              <a:rPr lang="es-MX" dirty="0">
                <a:latin typeface="Arial" panose="020B0604020202020204" pitchFamily="34" charset="0"/>
                <a:cs typeface="Arial" panose="020B0604020202020204" pitchFamily="34" charset="0"/>
              </a:rPr>
              <a:t>. </a:t>
            </a:r>
          </a:p>
        </p:txBody>
      </p:sp>
      <p:sp>
        <p:nvSpPr>
          <p:cNvPr id="6" name="5 CuadroTexto"/>
          <p:cNvSpPr txBox="1"/>
          <p:nvPr/>
        </p:nvSpPr>
        <p:spPr>
          <a:xfrm>
            <a:off x="515814" y="232970"/>
            <a:ext cx="11453447" cy="1569660"/>
          </a:xfrm>
          <a:prstGeom prst="rect">
            <a:avLst/>
          </a:prstGeom>
          <a:noFill/>
        </p:spPr>
        <p:txBody>
          <a:bodyPr wrap="square" rtlCol="0">
            <a:spAutoFit/>
          </a:bodyPr>
          <a:lstStyle/>
          <a:p>
            <a:pPr algn="ctr"/>
            <a:r>
              <a:rPr lang="es-CO" sz="3200" b="1" dirty="0">
                <a:solidFill>
                  <a:schemeClr val="accent5">
                    <a:lumMod val="50000"/>
                  </a:schemeClr>
                </a:solidFill>
              </a:rPr>
              <a:t>Formulación y ejecución de los planes de auditoria y seguimiento a planes de mejoramiento</a:t>
            </a:r>
          </a:p>
          <a:p>
            <a:pPr algn="ctr"/>
            <a:endParaRPr lang="es-CO" sz="3200" b="1" dirty="0">
              <a:solidFill>
                <a:schemeClr val="accent5">
                  <a:lumMod val="50000"/>
                </a:schemeClr>
              </a:solidFill>
            </a:endParaRPr>
          </a:p>
        </p:txBody>
      </p:sp>
      <p:graphicFrame>
        <p:nvGraphicFramePr>
          <p:cNvPr id="22" name="21 Diagrama"/>
          <p:cNvGraphicFramePr/>
          <p:nvPr>
            <p:extLst>
              <p:ext uri="{D42A27DB-BD31-4B8C-83A1-F6EECF244321}">
                <p14:modId xmlns:p14="http://schemas.microsoft.com/office/powerpoint/2010/main" val="4276877939"/>
              </p:ext>
            </p:extLst>
          </p:nvPr>
        </p:nvGraphicFramePr>
        <p:xfrm>
          <a:off x="2391508" y="1889364"/>
          <a:ext cx="6953226" cy="46060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39980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9" y="-2775"/>
            <a:ext cx="12187071" cy="6860775"/>
          </a:xfrm>
          <a:prstGeom prst="rect">
            <a:avLst/>
          </a:prstGeom>
        </p:spPr>
      </p:pic>
      <p:sp>
        <p:nvSpPr>
          <p:cNvPr id="2" name="1 CuadroTexto"/>
          <p:cNvSpPr txBox="1"/>
          <p:nvPr/>
        </p:nvSpPr>
        <p:spPr>
          <a:xfrm>
            <a:off x="668215" y="126627"/>
            <a:ext cx="10585624" cy="461665"/>
          </a:xfrm>
          <a:prstGeom prst="rect">
            <a:avLst/>
          </a:prstGeom>
          <a:noFill/>
        </p:spPr>
        <p:txBody>
          <a:bodyPr wrap="square" rtlCol="0">
            <a:spAutoFit/>
          </a:bodyPr>
          <a:lstStyle/>
          <a:p>
            <a:pPr algn="just"/>
            <a:r>
              <a:rPr lang="es-CO" sz="2400" dirty="0">
                <a:solidFill>
                  <a:schemeClr val="accent5">
                    <a:lumMod val="50000"/>
                  </a:schemeClr>
                </a:solidFill>
              </a:rPr>
              <a:t>Informe seguimiento Plan de Mejoramiento producto de visitas de Entes de Control</a:t>
            </a:r>
          </a:p>
        </p:txBody>
      </p:sp>
      <p:graphicFrame>
        <p:nvGraphicFramePr>
          <p:cNvPr id="7" name="6 Tabla"/>
          <p:cNvGraphicFramePr>
            <a:graphicFrameLocks noGrp="1"/>
          </p:cNvGraphicFramePr>
          <p:nvPr>
            <p:extLst>
              <p:ext uri="{D42A27DB-BD31-4B8C-83A1-F6EECF244321}">
                <p14:modId xmlns:p14="http://schemas.microsoft.com/office/powerpoint/2010/main" val="3072286418"/>
              </p:ext>
            </p:extLst>
          </p:nvPr>
        </p:nvGraphicFramePr>
        <p:xfrm>
          <a:off x="597877" y="715107"/>
          <a:ext cx="10492154" cy="5900952"/>
        </p:xfrm>
        <a:graphic>
          <a:graphicData uri="http://schemas.openxmlformats.org/drawingml/2006/table">
            <a:tbl>
              <a:tblPr firstRow="1" firstCol="1" bandRow="1">
                <a:tableStyleId>{5C22544A-7EE6-4342-B048-85BDC9FD1C3A}</a:tableStyleId>
              </a:tblPr>
              <a:tblGrid>
                <a:gridCol w="2025657">
                  <a:extLst>
                    <a:ext uri="{9D8B030D-6E8A-4147-A177-3AD203B41FA5}">
                      <a16:colId xmlns:a16="http://schemas.microsoft.com/office/drawing/2014/main" val="20000"/>
                    </a:ext>
                  </a:extLst>
                </a:gridCol>
                <a:gridCol w="1993209">
                  <a:extLst>
                    <a:ext uri="{9D8B030D-6E8A-4147-A177-3AD203B41FA5}">
                      <a16:colId xmlns:a16="http://schemas.microsoft.com/office/drawing/2014/main" val="20001"/>
                    </a:ext>
                  </a:extLst>
                </a:gridCol>
                <a:gridCol w="2045355">
                  <a:extLst>
                    <a:ext uri="{9D8B030D-6E8A-4147-A177-3AD203B41FA5}">
                      <a16:colId xmlns:a16="http://schemas.microsoft.com/office/drawing/2014/main" val="20002"/>
                    </a:ext>
                  </a:extLst>
                </a:gridCol>
                <a:gridCol w="2066215">
                  <a:extLst>
                    <a:ext uri="{9D8B030D-6E8A-4147-A177-3AD203B41FA5}">
                      <a16:colId xmlns:a16="http://schemas.microsoft.com/office/drawing/2014/main" val="20003"/>
                    </a:ext>
                  </a:extLst>
                </a:gridCol>
                <a:gridCol w="2361718">
                  <a:extLst>
                    <a:ext uri="{9D8B030D-6E8A-4147-A177-3AD203B41FA5}">
                      <a16:colId xmlns:a16="http://schemas.microsoft.com/office/drawing/2014/main" val="20004"/>
                    </a:ext>
                  </a:extLst>
                </a:gridCol>
              </a:tblGrid>
              <a:tr h="380163">
                <a:tc>
                  <a:txBody>
                    <a:bodyPr/>
                    <a:lstStyle/>
                    <a:p>
                      <a:pPr>
                        <a:lnSpc>
                          <a:spcPct val="115000"/>
                        </a:lnSpc>
                        <a:spcAft>
                          <a:spcPts val="1000"/>
                        </a:spcAft>
                      </a:pPr>
                      <a:r>
                        <a:rPr lang="es-CO" sz="1600" dirty="0">
                          <a:effectLst/>
                        </a:rPr>
                        <a:t>Entidad</a:t>
                      </a:r>
                      <a:endParaRPr lang="es-CO" sz="1600" dirty="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dirty="0">
                          <a:effectLst/>
                        </a:rPr>
                        <a:t>Auditoría </a:t>
                      </a:r>
                      <a:endParaRPr lang="es-CO" sz="1600" dirty="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dirty="0">
                          <a:effectLst/>
                        </a:rPr>
                        <a:t>Fecha Suscripción</a:t>
                      </a:r>
                      <a:endParaRPr lang="es-CO" sz="1600" dirty="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dirty="0">
                          <a:effectLst/>
                        </a:rPr>
                        <a:t>Fecha Evaluación</a:t>
                      </a:r>
                      <a:endParaRPr lang="es-CO" sz="1600" dirty="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dirty="0">
                          <a:effectLst/>
                        </a:rPr>
                        <a:t>Dependencias Involucradas</a:t>
                      </a:r>
                      <a:endParaRPr lang="es-CO" sz="1600" dirty="0">
                        <a:effectLst/>
                        <a:latin typeface="Century Gothic"/>
                        <a:ea typeface="Calibri"/>
                        <a:cs typeface="Times New Roman"/>
                      </a:endParaRPr>
                    </a:p>
                  </a:txBody>
                  <a:tcPr marL="55282" marR="55282" marT="0" marB="0"/>
                </a:tc>
                <a:extLst>
                  <a:ext uri="{0D108BD9-81ED-4DB2-BD59-A6C34878D82A}">
                    <a16:rowId xmlns:a16="http://schemas.microsoft.com/office/drawing/2014/main" val="10000"/>
                  </a:ext>
                </a:extLst>
              </a:tr>
              <a:tr h="760326">
                <a:tc>
                  <a:txBody>
                    <a:bodyPr/>
                    <a:lstStyle/>
                    <a:p>
                      <a:pPr>
                        <a:lnSpc>
                          <a:spcPct val="115000"/>
                        </a:lnSpc>
                        <a:spcAft>
                          <a:spcPts val="1000"/>
                        </a:spcAft>
                      </a:pPr>
                      <a:r>
                        <a:rPr lang="es-CO" sz="1600" dirty="0">
                          <a:effectLst/>
                        </a:rPr>
                        <a:t>Contraloría Municipal</a:t>
                      </a:r>
                      <a:endParaRPr lang="es-CO" sz="1600" dirty="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a:effectLst/>
                        </a:rPr>
                        <a:t>Especial Secretaria de Infraestructura</a:t>
                      </a:r>
                      <a:endParaRPr lang="es-CO" sz="160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a:effectLst/>
                        </a:rPr>
                        <a:t>24/2/2021</a:t>
                      </a:r>
                      <a:endParaRPr lang="es-CO" sz="160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dirty="0">
                          <a:effectLst/>
                        </a:rPr>
                        <a:t>24/2/2022  </a:t>
                      </a:r>
                    </a:p>
                    <a:p>
                      <a:pPr>
                        <a:lnSpc>
                          <a:spcPct val="115000"/>
                        </a:lnSpc>
                        <a:spcAft>
                          <a:spcPts val="1000"/>
                        </a:spcAft>
                      </a:pPr>
                      <a:r>
                        <a:rPr lang="es-CO" sz="1600" dirty="0">
                          <a:effectLst/>
                        </a:rPr>
                        <a:t>Cuarto Seguimiento</a:t>
                      </a:r>
                      <a:endParaRPr lang="es-CO" sz="1600" dirty="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a:effectLst/>
                        </a:rPr>
                        <a:t>Infraestructura</a:t>
                      </a:r>
                      <a:endParaRPr lang="es-CO" sz="1600">
                        <a:effectLst/>
                        <a:latin typeface="Century Gothic"/>
                        <a:ea typeface="Calibri"/>
                        <a:cs typeface="Times New Roman"/>
                      </a:endParaRPr>
                    </a:p>
                  </a:txBody>
                  <a:tcPr marL="55282" marR="55282" marT="0" marB="0"/>
                </a:tc>
                <a:extLst>
                  <a:ext uri="{0D108BD9-81ED-4DB2-BD59-A6C34878D82A}">
                    <a16:rowId xmlns:a16="http://schemas.microsoft.com/office/drawing/2014/main" val="10001"/>
                  </a:ext>
                </a:extLst>
              </a:tr>
              <a:tr h="1710731">
                <a:tc>
                  <a:txBody>
                    <a:bodyPr/>
                    <a:lstStyle/>
                    <a:p>
                      <a:pPr>
                        <a:lnSpc>
                          <a:spcPct val="115000"/>
                        </a:lnSpc>
                        <a:spcAft>
                          <a:spcPts val="1000"/>
                        </a:spcAft>
                      </a:pPr>
                      <a:r>
                        <a:rPr lang="es-CO" sz="1600" dirty="0">
                          <a:effectLst/>
                        </a:rPr>
                        <a:t>Contraloría Municipal</a:t>
                      </a:r>
                      <a:endParaRPr lang="es-CO" sz="1600" dirty="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a:effectLst/>
                        </a:rPr>
                        <a:t>Cumplimiento</a:t>
                      </a:r>
                      <a:endParaRPr lang="es-CO" sz="160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dirty="0">
                          <a:effectLst/>
                        </a:rPr>
                        <a:t>6/8/2021</a:t>
                      </a:r>
                      <a:endParaRPr lang="es-CO" sz="1600" dirty="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dirty="0">
                          <a:effectLst/>
                        </a:rPr>
                        <a:t>6/2/2022-</a:t>
                      </a:r>
                    </a:p>
                    <a:p>
                      <a:pPr>
                        <a:lnSpc>
                          <a:spcPct val="115000"/>
                        </a:lnSpc>
                        <a:spcAft>
                          <a:spcPts val="1000"/>
                        </a:spcAft>
                      </a:pPr>
                      <a:r>
                        <a:rPr lang="es-CO" sz="1600" dirty="0">
                          <a:effectLst/>
                        </a:rPr>
                        <a:t>Segundo</a:t>
                      </a:r>
                      <a:r>
                        <a:rPr lang="es-CO" sz="1600" baseline="0" dirty="0">
                          <a:effectLst/>
                        </a:rPr>
                        <a:t> </a:t>
                      </a:r>
                      <a:r>
                        <a:rPr lang="es-CO" sz="1600" dirty="0">
                          <a:effectLst/>
                        </a:rPr>
                        <a:t>Seguimiento</a:t>
                      </a:r>
                      <a:endParaRPr lang="es-CO" sz="1600" dirty="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dirty="0">
                          <a:effectLst/>
                        </a:rPr>
                        <a:t>Contratación- Hacienda-Gobierno-OPGI- General(Bienes Inmuebles Archivo)Jurídica- Despacho- Plazas de Mercado</a:t>
                      </a:r>
                      <a:endParaRPr lang="es-CO" sz="1600" dirty="0">
                        <a:effectLst/>
                        <a:latin typeface="Century Gothic"/>
                        <a:ea typeface="Calibri"/>
                        <a:cs typeface="Times New Roman"/>
                      </a:endParaRPr>
                    </a:p>
                  </a:txBody>
                  <a:tcPr marL="55282" marR="55282" marT="0" marB="0"/>
                </a:tc>
                <a:extLst>
                  <a:ext uri="{0D108BD9-81ED-4DB2-BD59-A6C34878D82A}">
                    <a16:rowId xmlns:a16="http://schemas.microsoft.com/office/drawing/2014/main" val="10002"/>
                  </a:ext>
                </a:extLst>
              </a:tr>
              <a:tr h="1140489">
                <a:tc>
                  <a:txBody>
                    <a:bodyPr/>
                    <a:lstStyle/>
                    <a:p>
                      <a:pPr>
                        <a:lnSpc>
                          <a:spcPct val="115000"/>
                        </a:lnSpc>
                        <a:spcAft>
                          <a:spcPts val="1000"/>
                        </a:spcAft>
                      </a:pPr>
                      <a:r>
                        <a:rPr lang="es-CO" sz="1600">
                          <a:effectLst/>
                        </a:rPr>
                        <a:t>Contraloría Municipal</a:t>
                      </a:r>
                      <a:endParaRPr lang="es-CO" sz="160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a:effectLst/>
                        </a:rPr>
                        <a:t>Financiera</a:t>
                      </a:r>
                      <a:endParaRPr lang="es-CO" sz="160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a:effectLst/>
                        </a:rPr>
                        <a:t>15/9/2021</a:t>
                      </a:r>
                      <a:endParaRPr lang="es-CO" sz="160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dirty="0">
                          <a:effectLst/>
                        </a:rPr>
                        <a:t>15/3/2022</a:t>
                      </a:r>
                    </a:p>
                    <a:p>
                      <a:pPr>
                        <a:lnSpc>
                          <a:spcPct val="115000"/>
                        </a:lnSpc>
                        <a:spcAft>
                          <a:spcPts val="1000"/>
                        </a:spcAft>
                      </a:pPr>
                      <a:r>
                        <a:rPr lang="es-CO" sz="1600" dirty="0">
                          <a:effectLst/>
                        </a:rPr>
                        <a:t>Segundo</a:t>
                      </a:r>
                      <a:r>
                        <a:rPr lang="es-CO" sz="1600" baseline="0" dirty="0">
                          <a:effectLst/>
                        </a:rPr>
                        <a:t> </a:t>
                      </a:r>
                      <a:r>
                        <a:rPr lang="es-CO" sz="1600" dirty="0">
                          <a:effectLst/>
                        </a:rPr>
                        <a:t>Seguimiento</a:t>
                      </a:r>
                      <a:endParaRPr lang="es-CO" sz="1600" dirty="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a:effectLst/>
                        </a:rPr>
                        <a:t>Contratación- Hacienda- OPGI- General(Bienes Inmuebles Archivo)</a:t>
                      </a:r>
                      <a:endParaRPr lang="es-CO" sz="1600">
                        <a:effectLst/>
                        <a:latin typeface="Century Gothic"/>
                        <a:ea typeface="Calibri"/>
                        <a:cs typeface="Times New Roman"/>
                      </a:endParaRPr>
                    </a:p>
                  </a:txBody>
                  <a:tcPr marL="55282" marR="55282" marT="0" marB="0"/>
                </a:tc>
                <a:extLst>
                  <a:ext uri="{0D108BD9-81ED-4DB2-BD59-A6C34878D82A}">
                    <a16:rowId xmlns:a16="http://schemas.microsoft.com/office/drawing/2014/main" val="10003"/>
                  </a:ext>
                </a:extLst>
              </a:tr>
              <a:tr h="760326">
                <a:tc>
                  <a:txBody>
                    <a:bodyPr/>
                    <a:lstStyle/>
                    <a:p>
                      <a:pPr>
                        <a:lnSpc>
                          <a:spcPct val="115000"/>
                        </a:lnSpc>
                        <a:spcAft>
                          <a:spcPts val="1000"/>
                        </a:spcAft>
                      </a:pPr>
                      <a:r>
                        <a:rPr lang="es-CO" sz="1600">
                          <a:effectLst/>
                        </a:rPr>
                        <a:t>Contraloría General de la Republica</a:t>
                      </a:r>
                      <a:endParaRPr lang="es-CO" sz="160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a:effectLst/>
                        </a:rPr>
                        <a:t>Regalías</a:t>
                      </a:r>
                      <a:endParaRPr lang="es-CO" sz="160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a:effectLst/>
                        </a:rPr>
                        <a:t>13/7/2021</a:t>
                      </a:r>
                      <a:endParaRPr lang="es-CO" sz="160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dirty="0">
                          <a:effectLst/>
                        </a:rPr>
                        <a:t>13/1/2022 </a:t>
                      </a:r>
                    </a:p>
                    <a:p>
                      <a:pPr>
                        <a:lnSpc>
                          <a:spcPct val="115000"/>
                        </a:lnSpc>
                        <a:spcAft>
                          <a:spcPts val="1000"/>
                        </a:spcAft>
                      </a:pPr>
                      <a:r>
                        <a:rPr lang="es-CO" sz="1600" dirty="0">
                          <a:effectLst/>
                        </a:rPr>
                        <a:t> Primera Evaluación </a:t>
                      </a:r>
                      <a:endParaRPr lang="es-CO" sz="1600" dirty="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dirty="0">
                          <a:effectLst/>
                        </a:rPr>
                        <a:t>Secretaría de Educación, Infraestructura y OCI</a:t>
                      </a:r>
                      <a:endParaRPr lang="es-CO" sz="1600" dirty="0">
                        <a:effectLst/>
                        <a:latin typeface="Century Gothic"/>
                        <a:ea typeface="Calibri"/>
                        <a:cs typeface="Times New Roman"/>
                      </a:endParaRPr>
                    </a:p>
                  </a:txBody>
                  <a:tcPr marL="55282" marR="55282" marT="0" marB="0"/>
                </a:tc>
                <a:extLst>
                  <a:ext uri="{0D108BD9-81ED-4DB2-BD59-A6C34878D82A}">
                    <a16:rowId xmlns:a16="http://schemas.microsoft.com/office/drawing/2014/main" val="10004"/>
                  </a:ext>
                </a:extLst>
              </a:tr>
              <a:tr h="570244">
                <a:tc>
                  <a:txBody>
                    <a:bodyPr/>
                    <a:lstStyle/>
                    <a:p>
                      <a:pPr>
                        <a:lnSpc>
                          <a:spcPct val="115000"/>
                        </a:lnSpc>
                        <a:spcAft>
                          <a:spcPts val="1000"/>
                        </a:spcAft>
                      </a:pPr>
                      <a:r>
                        <a:rPr lang="es-CO" sz="1600" dirty="0">
                          <a:effectLst/>
                        </a:rPr>
                        <a:t>Archivo General de la Nación</a:t>
                      </a:r>
                      <a:endParaRPr lang="es-CO" sz="1600" dirty="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a:effectLst/>
                        </a:rPr>
                        <a:t>Auditoria 2016</a:t>
                      </a:r>
                      <a:endParaRPr lang="es-CO" sz="160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a:effectLst/>
                        </a:rPr>
                        <a:t>23/9/2016</a:t>
                      </a:r>
                      <a:endParaRPr lang="es-CO" sz="1600">
                        <a:effectLst/>
                        <a:latin typeface="Century Gothic"/>
                        <a:ea typeface="Calibri"/>
                        <a:cs typeface="Times New Roman"/>
                      </a:endParaRPr>
                    </a:p>
                  </a:txBody>
                  <a:tcPr marL="55282" marR="55282" marT="0" marB="0"/>
                </a:tc>
                <a:tc>
                  <a:txBody>
                    <a:bodyPr/>
                    <a:lstStyle/>
                    <a:p>
                      <a:pPr>
                        <a:lnSpc>
                          <a:spcPct val="115000"/>
                        </a:lnSpc>
                        <a:spcAft>
                          <a:spcPts val="1000"/>
                        </a:spcAft>
                      </a:pPr>
                      <a:r>
                        <a:rPr lang="es-CO" sz="1600" dirty="0">
                          <a:effectLst/>
                        </a:rPr>
                        <a:t>19/1/2022</a:t>
                      </a:r>
                    </a:p>
                    <a:p>
                      <a:pPr>
                        <a:lnSpc>
                          <a:spcPct val="115000"/>
                        </a:lnSpc>
                        <a:spcAft>
                          <a:spcPts val="1000"/>
                        </a:spcAft>
                      </a:pPr>
                      <a:r>
                        <a:rPr lang="es-CO" sz="1600" dirty="0">
                          <a:effectLst/>
                          <a:latin typeface="Century Gothic"/>
                          <a:ea typeface="Calibri"/>
                          <a:cs typeface="Times New Roman"/>
                        </a:rPr>
                        <a:t>Seguimiento Semestral </a:t>
                      </a:r>
                    </a:p>
                  </a:txBody>
                  <a:tcPr marL="55282" marR="55282" marT="0" marB="0"/>
                </a:tc>
                <a:tc>
                  <a:txBody>
                    <a:bodyPr/>
                    <a:lstStyle/>
                    <a:p>
                      <a:pPr>
                        <a:lnSpc>
                          <a:spcPct val="115000"/>
                        </a:lnSpc>
                        <a:spcAft>
                          <a:spcPts val="1000"/>
                        </a:spcAft>
                      </a:pPr>
                      <a:r>
                        <a:rPr lang="es-CO" sz="1600" dirty="0">
                          <a:effectLst/>
                        </a:rPr>
                        <a:t>Secretaría General (Oficina de Archivo)</a:t>
                      </a:r>
                      <a:endParaRPr lang="es-CO" sz="1600" dirty="0">
                        <a:effectLst/>
                        <a:latin typeface="Century Gothic"/>
                        <a:ea typeface="Calibri"/>
                        <a:cs typeface="Times New Roman"/>
                      </a:endParaRPr>
                    </a:p>
                  </a:txBody>
                  <a:tcPr marL="55282" marR="55282"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723489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9" y="-2775"/>
            <a:ext cx="12187071" cy="6860775"/>
          </a:xfrm>
          <a:prstGeom prst="rect">
            <a:avLst/>
          </a:prstGeom>
        </p:spPr>
      </p:pic>
      <p:sp>
        <p:nvSpPr>
          <p:cNvPr id="2" name="1 CuadroTexto"/>
          <p:cNvSpPr txBox="1"/>
          <p:nvPr/>
        </p:nvSpPr>
        <p:spPr>
          <a:xfrm>
            <a:off x="1594023" y="412774"/>
            <a:ext cx="9659816" cy="1200329"/>
          </a:xfrm>
          <a:prstGeom prst="rect">
            <a:avLst/>
          </a:prstGeom>
          <a:noFill/>
        </p:spPr>
        <p:txBody>
          <a:bodyPr wrap="square" rtlCol="0">
            <a:spAutoFit/>
          </a:bodyPr>
          <a:lstStyle/>
          <a:p>
            <a:pPr algn="ctr"/>
            <a:r>
              <a:rPr lang="es-CO" sz="2400" dirty="0">
                <a:solidFill>
                  <a:schemeClr val="accent5">
                    <a:lumMod val="50000"/>
                  </a:schemeClr>
                </a:solidFill>
              </a:rPr>
              <a:t>Auditorias con Entes Externos de Control</a:t>
            </a:r>
          </a:p>
          <a:p>
            <a:pPr algn="ctr"/>
            <a:endParaRPr lang="es-CO" sz="2400" dirty="0">
              <a:solidFill>
                <a:schemeClr val="accent5">
                  <a:lumMod val="50000"/>
                </a:schemeClr>
              </a:solidFill>
            </a:endParaRPr>
          </a:p>
          <a:p>
            <a:pPr algn="ctr"/>
            <a:endParaRPr lang="es-CO" sz="2400" dirty="0">
              <a:solidFill>
                <a:schemeClr val="accent5">
                  <a:lumMod val="50000"/>
                </a:schemeClr>
              </a:solidFill>
            </a:endParaRPr>
          </a:p>
        </p:txBody>
      </p:sp>
      <p:graphicFrame>
        <p:nvGraphicFramePr>
          <p:cNvPr id="5" name="4 Diagrama"/>
          <p:cNvGraphicFramePr/>
          <p:nvPr>
            <p:extLst>
              <p:ext uri="{D42A27DB-BD31-4B8C-83A1-F6EECF244321}">
                <p14:modId xmlns:p14="http://schemas.microsoft.com/office/powerpoint/2010/main" val="316082748"/>
              </p:ext>
            </p:extLst>
          </p:nvPr>
        </p:nvGraphicFramePr>
        <p:xfrm>
          <a:off x="3978540" y="1124589"/>
          <a:ext cx="4532413" cy="46060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43735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9" y="-2775"/>
            <a:ext cx="12187071" cy="6860775"/>
          </a:xfrm>
          <a:prstGeom prst="rect">
            <a:avLst/>
          </a:prstGeom>
        </p:spPr>
      </p:pic>
      <p:sp>
        <p:nvSpPr>
          <p:cNvPr id="2" name="1 CuadroTexto"/>
          <p:cNvSpPr txBox="1"/>
          <p:nvPr/>
        </p:nvSpPr>
        <p:spPr>
          <a:xfrm>
            <a:off x="1594023" y="412774"/>
            <a:ext cx="9659816" cy="1569660"/>
          </a:xfrm>
          <a:prstGeom prst="rect">
            <a:avLst/>
          </a:prstGeom>
          <a:noFill/>
        </p:spPr>
        <p:txBody>
          <a:bodyPr wrap="square" rtlCol="0">
            <a:spAutoFit/>
          </a:bodyPr>
          <a:lstStyle/>
          <a:p>
            <a:pPr algn="ctr"/>
            <a:r>
              <a:rPr lang="es-CO" sz="2400" dirty="0">
                <a:solidFill>
                  <a:schemeClr val="accent5">
                    <a:lumMod val="50000"/>
                  </a:schemeClr>
                </a:solidFill>
              </a:rPr>
              <a:t>REPORTES A ENTES DE CONTROL POR PRESUNTAS SITUACIONES DE CORRUPCION</a:t>
            </a:r>
          </a:p>
          <a:p>
            <a:pPr algn="ctr"/>
            <a:endParaRPr lang="es-CO" sz="2400" dirty="0">
              <a:solidFill>
                <a:schemeClr val="accent5">
                  <a:lumMod val="50000"/>
                </a:schemeClr>
              </a:solidFill>
            </a:endParaRPr>
          </a:p>
          <a:p>
            <a:pPr algn="ctr"/>
            <a:endParaRPr lang="es-CO" sz="2400" dirty="0">
              <a:solidFill>
                <a:schemeClr val="accent5">
                  <a:lumMod val="50000"/>
                </a:schemeClr>
              </a:solidFill>
            </a:endParaRPr>
          </a:p>
        </p:txBody>
      </p:sp>
      <p:graphicFrame>
        <p:nvGraphicFramePr>
          <p:cNvPr id="5" name="4 Diagrama"/>
          <p:cNvGraphicFramePr/>
          <p:nvPr>
            <p:extLst>
              <p:ext uri="{D42A27DB-BD31-4B8C-83A1-F6EECF244321}">
                <p14:modId xmlns:p14="http://schemas.microsoft.com/office/powerpoint/2010/main" val="3545280201"/>
              </p:ext>
            </p:extLst>
          </p:nvPr>
        </p:nvGraphicFramePr>
        <p:xfrm>
          <a:off x="2391510" y="1289538"/>
          <a:ext cx="6740768" cy="52989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04299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 y="-2775"/>
            <a:ext cx="12187071" cy="6860775"/>
          </a:xfrm>
          <a:prstGeom prst="rect">
            <a:avLst/>
          </a:prstGeom>
        </p:spPr>
      </p:pic>
      <p:sp>
        <p:nvSpPr>
          <p:cNvPr id="5" name="CuadroTexto 4"/>
          <p:cNvSpPr txBox="1"/>
          <p:nvPr/>
        </p:nvSpPr>
        <p:spPr>
          <a:xfrm>
            <a:off x="2299856" y="1893453"/>
            <a:ext cx="7952509" cy="369332"/>
          </a:xfrm>
          <a:prstGeom prst="rect">
            <a:avLst/>
          </a:prstGeom>
          <a:noFill/>
        </p:spPr>
        <p:txBody>
          <a:bodyPr wrap="square" rtlCol="0">
            <a:spAutoFit/>
          </a:bodyPr>
          <a:lstStyle/>
          <a:p>
            <a:pPr algn="just"/>
            <a:endParaRPr lang="en-US" dirty="0">
              <a:solidFill>
                <a:srgbClr val="132F49"/>
              </a:solidFill>
            </a:endParaRPr>
          </a:p>
        </p:txBody>
      </p:sp>
      <p:sp>
        <p:nvSpPr>
          <p:cNvPr id="2" name="1 Rectángulo"/>
          <p:cNvSpPr/>
          <p:nvPr/>
        </p:nvSpPr>
        <p:spPr>
          <a:xfrm>
            <a:off x="1838061" y="958516"/>
            <a:ext cx="8510954" cy="3477875"/>
          </a:xfrm>
          <a:prstGeom prst="rect">
            <a:avLst/>
          </a:prstGeom>
        </p:spPr>
        <p:txBody>
          <a:bodyPr wrap="square">
            <a:spAutoFit/>
          </a:bodyPr>
          <a:lstStyle/>
          <a:p>
            <a:pPr lvl="0" algn="ctr"/>
            <a:r>
              <a:rPr lang="es-MX" sz="4000" b="1" dirty="0">
                <a:solidFill>
                  <a:schemeClr val="accent5">
                    <a:lumMod val="50000"/>
                  </a:schemeClr>
                </a:solidFill>
                <a:cs typeface="Arial" panose="020B0604020202020204" pitchFamily="34" charset="0"/>
              </a:rPr>
              <a:t>Orden del Día</a:t>
            </a:r>
          </a:p>
          <a:p>
            <a:pPr lvl="0"/>
            <a:endParaRPr lang="es-MX" sz="2000" dirty="0">
              <a:solidFill>
                <a:srgbClr val="132F49"/>
              </a:solidFill>
              <a:cs typeface="Arial" panose="020B0604020202020204" pitchFamily="34" charset="0"/>
            </a:endParaRPr>
          </a:p>
          <a:p>
            <a:pPr marL="514350" lvl="0" indent="-514350" algn="just">
              <a:buAutoNum type="arabicPeriod"/>
            </a:pPr>
            <a:r>
              <a:rPr lang="es-MX" sz="3200" dirty="0">
                <a:solidFill>
                  <a:srgbClr val="132F49"/>
                </a:solidFill>
                <a:cs typeface="Arial" panose="020B0604020202020204" pitchFamily="34" charset="0"/>
              </a:rPr>
              <a:t>Saludo – Llamado a Lista (Verificación de    Quórum)</a:t>
            </a:r>
          </a:p>
          <a:p>
            <a:pPr lvl="0" algn="just"/>
            <a:r>
              <a:rPr lang="es-MX" sz="3200" dirty="0">
                <a:solidFill>
                  <a:srgbClr val="132F49"/>
                </a:solidFill>
                <a:cs typeface="Arial" panose="020B0604020202020204" pitchFamily="34" charset="0"/>
              </a:rPr>
              <a:t>2. Lectura y aprobación del acta anterior</a:t>
            </a:r>
          </a:p>
          <a:p>
            <a:pPr algn="just"/>
            <a:r>
              <a:rPr lang="es-MX" sz="3200" dirty="0">
                <a:solidFill>
                  <a:srgbClr val="132F49"/>
                </a:solidFill>
                <a:cs typeface="Arial" panose="020B0604020202020204" pitchFamily="34" charset="0"/>
              </a:rPr>
              <a:t>3. Informe de Gestión Oficina de Control Interno.</a:t>
            </a:r>
            <a:endParaRPr lang="es-ES" sz="3200" dirty="0">
              <a:solidFill>
                <a:schemeClr val="accent5">
                  <a:lumMod val="50000"/>
                </a:schemeClr>
              </a:solidFill>
            </a:endParaRPr>
          </a:p>
          <a:p>
            <a:pPr lvl="0" algn="just">
              <a:defRPr/>
            </a:pPr>
            <a:r>
              <a:rPr lang="es-MX" sz="3200" dirty="0">
                <a:solidFill>
                  <a:srgbClr val="132F49"/>
                </a:solidFill>
                <a:cs typeface="Arial" panose="020B0604020202020204" pitchFamily="34" charset="0"/>
              </a:rPr>
              <a:t>4. Proposiciones y Varios  </a:t>
            </a:r>
          </a:p>
        </p:txBody>
      </p:sp>
    </p:spTree>
    <p:extLst>
      <p:ext uri="{BB962C8B-B14F-4D97-AF65-F5344CB8AC3E}">
        <p14:creationId xmlns:p14="http://schemas.microsoft.com/office/powerpoint/2010/main" val="546293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 y="-2775"/>
            <a:ext cx="12187071" cy="6860775"/>
          </a:xfrm>
          <a:prstGeom prst="rect">
            <a:avLst/>
          </a:prstGeom>
        </p:spPr>
      </p:pic>
      <p:sp>
        <p:nvSpPr>
          <p:cNvPr id="5" name="CuadroTexto 4"/>
          <p:cNvSpPr txBox="1"/>
          <p:nvPr/>
        </p:nvSpPr>
        <p:spPr>
          <a:xfrm>
            <a:off x="2792628" y="2888699"/>
            <a:ext cx="7129848" cy="1569660"/>
          </a:xfrm>
          <a:prstGeom prst="rect">
            <a:avLst/>
          </a:prstGeom>
          <a:noFill/>
        </p:spPr>
        <p:txBody>
          <a:bodyPr wrap="square" rtlCol="0">
            <a:spAutoFit/>
          </a:bodyPr>
          <a:lstStyle/>
          <a:p>
            <a:pPr algn="ctr"/>
            <a:r>
              <a:rPr lang="es-CO" sz="9600" b="1" dirty="0">
                <a:solidFill>
                  <a:srgbClr val="132F49"/>
                </a:solidFill>
              </a:rPr>
              <a:t>Gracias</a:t>
            </a:r>
          </a:p>
        </p:txBody>
      </p:sp>
    </p:spTree>
    <p:extLst>
      <p:ext uri="{BB962C8B-B14F-4D97-AF65-F5344CB8AC3E}">
        <p14:creationId xmlns:p14="http://schemas.microsoft.com/office/powerpoint/2010/main" val="1052357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 y="-2775"/>
            <a:ext cx="12187071" cy="6860775"/>
          </a:xfrm>
          <a:prstGeom prst="rect">
            <a:avLst/>
          </a:prstGeom>
        </p:spPr>
      </p:pic>
      <p:sp>
        <p:nvSpPr>
          <p:cNvPr id="5" name="CuadroTexto 4"/>
          <p:cNvSpPr txBox="1"/>
          <p:nvPr/>
        </p:nvSpPr>
        <p:spPr>
          <a:xfrm>
            <a:off x="2299856" y="1893453"/>
            <a:ext cx="7952509" cy="369332"/>
          </a:xfrm>
          <a:prstGeom prst="rect">
            <a:avLst/>
          </a:prstGeom>
          <a:noFill/>
        </p:spPr>
        <p:txBody>
          <a:bodyPr wrap="square" rtlCol="0">
            <a:spAutoFit/>
          </a:bodyPr>
          <a:lstStyle/>
          <a:p>
            <a:pPr algn="just"/>
            <a:endParaRPr lang="en-US" dirty="0">
              <a:solidFill>
                <a:srgbClr val="132F49"/>
              </a:solidFill>
            </a:endParaRPr>
          </a:p>
        </p:txBody>
      </p:sp>
      <p:sp>
        <p:nvSpPr>
          <p:cNvPr id="3" name="2 Rectángulo"/>
          <p:cNvSpPr/>
          <p:nvPr/>
        </p:nvSpPr>
        <p:spPr>
          <a:xfrm>
            <a:off x="1125415" y="1019749"/>
            <a:ext cx="10168661" cy="4154984"/>
          </a:xfrm>
          <a:prstGeom prst="rect">
            <a:avLst/>
          </a:prstGeom>
        </p:spPr>
        <p:txBody>
          <a:bodyPr wrap="square">
            <a:spAutoFit/>
          </a:bodyPr>
          <a:lstStyle/>
          <a:p>
            <a:pPr lvl="0" algn="ctr"/>
            <a:r>
              <a:rPr lang="es-ES" sz="3200" b="1" dirty="0">
                <a:solidFill>
                  <a:schemeClr val="accent5">
                    <a:lumMod val="50000"/>
                  </a:schemeClr>
                </a:solidFill>
              </a:rPr>
              <a:t>Objetivo </a:t>
            </a:r>
            <a:endParaRPr lang="es-CO" sz="3200" dirty="0">
              <a:solidFill>
                <a:schemeClr val="accent5">
                  <a:lumMod val="50000"/>
                </a:schemeClr>
              </a:solidFill>
            </a:endParaRPr>
          </a:p>
          <a:p>
            <a:pPr algn="just"/>
            <a:r>
              <a:rPr lang="es-ES" dirty="0">
                <a:solidFill>
                  <a:schemeClr val="accent5">
                    <a:lumMod val="50000"/>
                  </a:schemeClr>
                </a:solidFill>
              </a:rPr>
              <a:t> </a:t>
            </a:r>
            <a:endParaRPr lang="es-CO" dirty="0">
              <a:solidFill>
                <a:schemeClr val="accent5">
                  <a:lumMod val="50000"/>
                </a:schemeClr>
              </a:solidFill>
            </a:endParaRPr>
          </a:p>
          <a:p>
            <a:pPr marL="457200" indent="-457200" algn="just">
              <a:buFont typeface="Wingdings" pitchFamily="2" charset="2"/>
              <a:buChar char="ü"/>
            </a:pPr>
            <a:r>
              <a:rPr lang="es-ES" sz="2800" dirty="0">
                <a:solidFill>
                  <a:schemeClr val="accent5">
                    <a:lumMod val="50000"/>
                  </a:schemeClr>
                </a:solidFill>
              </a:rPr>
              <a:t>Presentar informe de Gestión de la Oficina de Control Interno Municipal de acuerdo a lo estipulado  en la Ley 951 de 2005, la Circular No. 01 del 29 de Septiembre de 2021 emitida por el Consejo Asesor del gobierno Nacional en Materia de Control Interno de las entidades del Orden Nacional y Territorial y el Decreto Ley 403 de 2020.</a:t>
            </a:r>
          </a:p>
          <a:p>
            <a:pPr marL="457200" indent="-457200" algn="just">
              <a:buFont typeface="Wingdings" pitchFamily="2" charset="2"/>
              <a:buChar char="ü"/>
            </a:pPr>
            <a:endParaRPr lang="es-ES" sz="2800" dirty="0">
              <a:solidFill>
                <a:schemeClr val="accent5">
                  <a:lumMod val="50000"/>
                </a:schemeClr>
              </a:solidFill>
            </a:endParaRPr>
          </a:p>
          <a:p>
            <a:r>
              <a:rPr lang="es-ES" dirty="0"/>
              <a:t> </a:t>
            </a:r>
            <a:endParaRPr lang="es-CO" dirty="0"/>
          </a:p>
        </p:txBody>
      </p:sp>
    </p:spTree>
    <p:extLst>
      <p:ext uri="{BB962C8B-B14F-4D97-AF65-F5344CB8AC3E}">
        <p14:creationId xmlns:p14="http://schemas.microsoft.com/office/powerpoint/2010/main" val="244283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8948"/>
            <a:ext cx="12192000" cy="6860775"/>
          </a:xfrm>
          <a:prstGeom prst="rect">
            <a:avLst/>
          </a:prstGeom>
        </p:spPr>
      </p:pic>
      <p:sp>
        <p:nvSpPr>
          <p:cNvPr id="5" name="CuadroTexto 4"/>
          <p:cNvSpPr txBox="1"/>
          <p:nvPr/>
        </p:nvSpPr>
        <p:spPr>
          <a:xfrm>
            <a:off x="2299856" y="1893453"/>
            <a:ext cx="7952509" cy="369332"/>
          </a:xfrm>
          <a:prstGeom prst="rect">
            <a:avLst/>
          </a:prstGeom>
          <a:noFill/>
        </p:spPr>
        <p:txBody>
          <a:bodyPr wrap="square" rtlCol="0">
            <a:spAutoFit/>
          </a:bodyPr>
          <a:lstStyle/>
          <a:p>
            <a:pPr algn="just"/>
            <a:endParaRPr lang="en-US" dirty="0">
              <a:solidFill>
                <a:srgbClr val="132F49"/>
              </a:solidFill>
            </a:endParaRPr>
          </a:p>
        </p:txBody>
      </p:sp>
      <p:sp>
        <p:nvSpPr>
          <p:cNvPr id="3" name="2 Rectángulo"/>
          <p:cNvSpPr/>
          <p:nvPr/>
        </p:nvSpPr>
        <p:spPr>
          <a:xfrm>
            <a:off x="363415" y="248231"/>
            <a:ext cx="11236571" cy="6032421"/>
          </a:xfrm>
          <a:prstGeom prst="rect">
            <a:avLst/>
          </a:prstGeom>
        </p:spPr>
        <p:txBody>
          <a:bodyPr wrap="square">
            <a:spAutoFit/>
          </a:bodyPr>
          <a:lstStyle/>
          <a:p>
            <a:pPr indent="-457200" algn="ctr">
              <a:buFont typeface="Wingdings" pitchFamily="2" charset="2"/>
              <a:buChar char="ü"/>
            </a:pPr>
            <a:r>
              <a:rPr lang="es-ES" sz="3200" b="1" dirty="0">
                <a:solidFill>
                  <a:schemeClr val="accent5">
                    <a:lumMod val="50000"/>
                  </a:schemeClr>
                </a:solidFill>
              </a:rPr>
              <a:t>Decreto Ley 403 de 2020</a:t>
            </a:r>
          </a:p>
          <a:p>
            <a:pPr algn="just"/>
            <a:endParaRPr lang="es-CO" sz="2100" dirty="0">
              <a:solidFill>
                <a:schemeClr val="accent5">
                  <a:lumMod val="50000"/>
                </a:schemeClr>
              </a:solidFill>
            </a:endParaRPr>
          </a:p>
          <a:p>
            <a:pPr algn="just"/>
            <a:r>
              <a:rPr lang="es-CO" sz="2100" dirty="0">
                <a:solidFill>
                  <a:schemeClr val="accent5">
                    <a:lumMod val="50000"/>
                  </a:schemeClr>
                </a:solidFill>
              </a:rPr>
              <a:t>ARTÍCULO  149. Organización del control interno. De conformidad con el artículo 209 de la Constitución Política todas las entidades del Estado deberán implementar un sistema de control interno encargado de proteger los recursos de la organización, y contar con una dependencia responsable de medir y evaluar la eficiencia y eficacia del sistema y la efectividad de los controles de forma permanente.</a:t>
            </a:r>
          </a:p>
          <a:p>
            <a:pPr algn="just"/>
            <a:r>
              <a:rPr lang="es-CO" sz="2100" dirty="0">
                <a:solidFill>
                  <a:schemeClr val="accent5">
                    <a:lumMod val="50000"/>
                  </a:schemeClr>
                </a:solidFill>
              </a:rPr>
              <a:t>Para la designación del jefe de la dependencia encargada del control interno en los organismos y entidades del Estado, se tendrán en cuenta los criterios de mérito, capacidad y experiencia para el desempeño del empleo y el cumplimiento de los requisitos y competencias que fije la ley o reglamento.</a:t>
            </a:r>
          </a:p>
          <a:p>
            <a:pPr algn="just"/>
            <a:r>
              <a:rPr lang="es-CO" sz="2100" dirty="0">
                <a:solidFill>
                  <a:schemeClr val="accent5">
                    <a:lumMod val="50000"/>
                  </a:schemeClr>
                </a:solidFill>
              </a:rPr>
              <a:t> Para las entidades de la rama ejecutiva del orden nacional y territorial, el Gobierno Nacional fijará las competencias y requisitos específicos del empleo, teniendo en cuenta la naturaleza, especialidad y especificidad de las funciones y los siguientes mínimos y máximos:</a:t>
            </a:r>
          </a:p>
          <a:p>
            <a:pPr algn="just"/>
            <a:r>
              <a:rPr lang="es-CO" sz="2100" dirty="0">
                <a:solidFill>
                  <a:schemeClr val="accent5">
                    <a:lumMod val="50000"/>
                  </a:schemeClr>
                </a:solidFill>
              </a:rPr>
              <a:t> Mínimo: Título profesional y experiencia (Decreto 989 de 2020)</a:t>
            </a:r>
          </a:p>
          <a:p>
            <a:pPr algn="just"/>
            <a:r>
              <a:rPr lang="es-CO" sz="2100" dirty="0">
                <a:solidFill>
                  <a:schemeClr val="accent5">
                    <a:lumMod val="50000"/>
                  </a:schemeClr>
                </a:solidFill>
              </a:rPr>
              <a:t> Máximo: Título profesional, título de postgrado y experiencia en asuntos de control interno.</a:t>
            </a:r>
          </a:p>
          <a:p>
            <a:pPr algn="just"/>
            <a:endParaRPr lang="es-ES" sz="2100" dirty="0">
              <a:solidFill>
                <a:schemeClr val="accent5">
                  <a:lumMod val="50000"/>
                </a:schemeClr>
              </a:solidFill>
            </a:endParaRPr>
          </a:p>
          <a:p>
            <a:r>
              <a:rPr lang="es-ES" dirty="0"/>
              <a:t> </a:t>
            </a:r>
            <a:endParaRPr lang="es-CO" dirty="0"/>
          </a:p>
        </p:txBody>
      </p:sp>
    </p:spTree>
    <p:extLst>
      <p:ext uri="{BB962C8B-B14F-4D97-AF65-F5344CB8AC3E}">
        <p14:creationId xmlns:p14="http://schemas.microsoft.com/office/powerpoint/2010/main" val="3013796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8948"/>
            <a:ext cx="12192000" cy="6860775"/>
          </a:xfrm>
          <a:prstGeom prst="rect">
            <a:avLst/>
          </a:prstGeom>
        </p:spPr>
      </p:pic>
      <p:sp>
        <p:nvSpPr>
          <p:cNvPr id="5" name="CuadroTexto 4"/>
          <p:cNvSpPr txBox="1"/>
          <p:nvPr/>
        </p:nvSpPr>
        <p:spPr>
          <a:xfrm>
            <a:off x="2299856" y="1893453"/>
            <a:ext cx="7952509" cy="369332"/>
          </a:xfrm>
          <a:prstGeom prst="rect">
            <a:avLst/>
          </a:prstGeom>
          <a:noFill/>
        </p:spPr>
        <p:txBody>
          <a:bodyPr wrap="square" rtlCol="0">
            <a:spAutoFit/>
          </a:bodyPr>
          <a:lstStyle/>
          <a:p>
            <a:pPr algn="just"/>
            <a:endParaRPr lang="en-US" dirty="0">
              <a:solidFill>
                <a:srgbClr val="132F49"/>
              </a:solidFill>
            </a:endParaRPr>
          </a:p>
        </p:txBody>
      </p:sp>
      <p:sp>
        <p:nvSpPr>
          <p:cNvPr id="3" name="2 Rectángulo"/>
          <p:cNvSpPr/>
          <p:nvPr/>
        </p:nvSpPr>
        <p:spPr>
          <a:xfrm>
            <a:off x="679938" y="868531"/>
            <a:ext cx="10920047" cy="4555093"/>
          </a:xfrm>
          <a:prstGeom prst="rect">
            <a:avLst/>
          </a:prstGeom>
        </p:spPr>
        <p:txBody>
          <a:bodyPr wrap="square">
            <a:spAutoFit/>
          </a:bodyPr>
          <a:lstStyle/>
          <a:p>
            <a:pPr marL="457200" indent="-457200" algn="just">
              <a:buFont typeface="Wingdings" pitchFamily="2" charset="2"/>
              <a:buChar char="ü"/>
            </a:pPr>
            <a:r>
              <a:rPr lang="es-ES" sz="3200" b="1" dirty="0">
                <a:solidFill>
                  <a:schemeClr val="accent5">
                    <a:lumMod val="50000"/>
                  </a:schemeClr>
                </a:solidFill>
              </a:rPr>
              <a:t>Decreto Ley 403 de 2020</a:t>
            </a:r>
            <a:r>
              <a:rPr lang="es-ES" sz="2400" dirty="0">
                <a:solidFill>
                  <a:schemeClr val="accent5">
                    <a:lumMod val="50000"/>
                  </a:schemeClr>
                </a:solidFill>
              </a:rPr>
              <a:t>.</a:t>
            </a:r>
          </a:p>
          <a:p>
            <a:pPr algn="just"/>
            <a:endParaRPr lang="es-CO" sz="2400" dirty="0">
              <a:solidFill>
                <a:schemeClr val="accent5">
                  <a:lumMod val="50000"/>
                </a:schemeClr>
              </a:solidFill>
            </a:endParaRPr>
          </a:p>
          <a:p>
            <a:pPr algn="just"/>
            <a:r>
              <a:rPr lang="es-CO" sz="2400" dirty="0">
                <a:solidFill>
                  <a:schemeClr val="accent5">
                    <a:lumMod val="50000"/>
                  </a:schemeClr>
                </a:solidFill>
              </a:rPr>
              <a:t>ARTÍCULO 150. Dependencia de control interno. La dependencia de control interno contará con el personal multidisciplinario, que se determine en el reglamento que defina el Gobierno Nacional para lo cual deberá tener en cuenta la naturaleza, especialidad y especificidad de las funciones del organismo o entidad.</a:t>
            </a:r>
          </a:p>
          <a:p>
            <a:pPr algn="just"/>
            <a:r>
              <a:rPr lang="es-CO" sz="2400" dirty="0">
                <a:solidFill>
                  <a:schemeClr val="accent5">
                    <a:lumMod val="50000"/>
                  </a:schemeClr>
                </a:solidFill>
              </a:rPr>
              <a:t> </a:t>
            </a:r>
          </a:p>
          <a:p>
            <a:pPr algn="just"/>
            <a:r>
              <a:rPr lang="es-CO" sz="2400" dirty="0">
                <a:solidFill>
                  <a:schemeClr val="accent5">
                    <a:lumMod val="50000"/>
                  </a:schemeClr>
                </a:solidFill>
              </a:rPr>
              <a:t>A los empleados que se destinen para las dependencias de control interno se les deberá brindar capacitación periódica en auditoría y demás materias relacionados con el control interno, de conformidad con los lineamientos que imparta el Gobierno Nacional.</a:t>
            </a:r>
            <a:endParaRPr lang="es-ES" sz="2400" dirty="0">
              <a:solidFill>
                <a:schemeClr val="accent5">
                  <a:lumMod val="50000"/>
                </a:schemeClr>
              </a:solidFill>
            </a:endParaRPr>
          </a:p>
          <a:p>
            <a:r>
              <a:rPr lang="es-ES" dirty="0"/>
              <a:t> </a:t>
            </a:r>
            <a:endParaRPr lang="es-CO" dirty="0"/>
          </a:p>
        </p:txBody>
      </p:sp>
    </p:spTree>
    <p:extLst>
      <p:ext uri="{BB962C8B-B14F-4D97-AF65-F5344CB8AC3E}">
        <p14:creationId xmlns:p14="http://schemas.microsoft.com/office/powerpoint/2010/main" val="4272926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24653"/>
            <a:ext cx="12187071" cy="6357396"/>
          </a:xfrm>
          <a:prstGeom prst="rect">
            <a:avLst/>
          </a:prstGeom>
        </p:spPr>
      </p:pic>
      <p:sp>
        <p:nvSpPr>
          <p:cNvPr id="2" name="1 Rectángulo"/>
          <p:cNvSpPr/>
          <p:nvPr/>
        </p:nvSpPr>
        <p:spPr>
          <a:xfrm>
            <a:off x="2766645" y="38944"/>
            <a:ext cx="7889631" cy="1077218"/>
          </a:xfrm>
          <a:prstGeom prst="rect">
            <a:avLst/>
          </a:prstGeom>
        </p:spPr>
        <p:txBody>
          <a:bodyPr wrap="square">
            <a:spAutoFit/>
          </a:bodyPr>
          <a:lstStyle/>
          <a:p>
            <a:pPr algn="ctr"/>
            <a:r>
              <a:rPr lang="es-ES" sz="2800" b="1" dirty="0">
                <a:solidFill>
                  <a:schemeClr val="accent5">
                    <a:lumMod val="50000"/>
                  </a:schemeClr>
                </a:solidFill>
              </a:rPr>
              <a:t>Reportes Informes de Control Interno</a:t>
            </a:r>
          </a:p>
          <a:p>
            <a:pPr algn="ctr"/>
            <a:endParaRPr lang="es-ES" dirty="0">
              <a:solidFill>
                <a:schemeClr val="accent5">
                  <a:lumMod val="50000"/>
                </a:schemeClr>
              </a:solidFill>
            </a:endParaRPr>
          </a:p>
          <a:p>
            <a:pPr algn="ctr"/>
            <a:r>
              <a:rPr lang="es-ES" dirty="0">
                <a:solidFill>
                  <a:schemeClr val="accent5">
                    <a:lumMod val="50000"/>
                  </a:schemeClr>
                </a:solidFill>
              </a:rPr>
              <a:t> </a:t>
            </a:r>
            <a:endParaRPr lang="es-CO" dirty="0"/>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574431"/>
            <a:ext cx="12039600" cy="5659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6280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 y="-2775"/>
            <a:ext cx="12187071" cy="6860775"/>
          </a:xfrm>
          <a:prstGeom prst="rect">
            <a:avLst/>
          </a:prstGeom>
        </p:spPr>
      </p:pic>
      <p:sp>
        <p:nvSpPr>
          <p:cNvPr id="5" name="CuadroTexto 4"/>
          <p:cNvSpPr txBox="1"/>
          <p:nvPr/>
        </p:nvSpPr>
        <p:spPr>
          <a:xfrm>
            <a:off x="2299856" y="1893453"/>
            <a:ext cx="7952509" cy="369332"/>
          </a:xfrm>
          <a:prstGeom prst="rect">
            <a:avLst/>
          </a:prstGeom>
          <a:noFill/>
        </p:spPr>
        <p:txBody>
          <a:bodyPr wrap="square" rtlCol="0">
            <a:spAutoFit/>
          </a:bodyPr>
          <a:lstStyle/>
          <a:p>
            <a:pPr algn="just"/>
            <a:endParaRPr lang="en-US" dirty="0">
              <a:solidFill>
                <a:srgbClr val="132F49"/>
              </a:solidFill>
            </a:endParaRPr>
          </a:p>
        </p:txBody>
      </p:sp>
      <p:pic>
        <p:nvPicPr>
          <p:cNvPr id="20481"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281353"/>
            <a:ext cx="12039600" cy="521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289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 y="-2775"/>
            <a:ext cx="12187071" cy="6860775"/>
          </a:xfrm>
          <a:prstGeom prst="rect">
            <a:avLst/>
          </a:prstGeom>
        </p:spPr>
      </p:pic>
      <p:sp>
        <p:nvSpPr>
          <p:cNvPr id="5" name="CuadroTexto 4"/>
          <p:cNvSpPr txBox="1"/>
          <p:nvPr/>
        </p:nvSpPr>
        <p:spPr>
          <a:xfrm>
            <a:off x="2299856" y="1893453"/>
            <a:ext cx="7952509" cy="369332"/>
          </a:xfrm>
          <a:prstGeom prst="rect">
            <a:avLst/>
          </a:prstGeom>
          <a:noFill/>
        </p:spPr>
        <p:txBody>
          <a:bodyPr wrap="square" rtlCol="0">
            <a:spAutoFit/>
          </a:bodyPr>
          <a:lstStyle/>
          <a:p>
            <a:pPr algn="just"/>
            <a:endParaRPr lang="en-US" dirty="0">
              <a:solidFill>
                <a:srgbClr val="132F49"/>
              </a:solidFill>
            </a:endParaRPr>
          </a:p>
        </p:txBody>
      </p:sp>
      <p:pic>
        <p:nvPicPr>
          <p:cNvPr id="2355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474" y="316523"/>
            <a:ext cx="11845234" cy="5650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703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 y="-2775"/>
            <a:ext cx="12187071" cy="6860775"/>
          </a:xfrm>
          <a:prstGeom prst="rect">
            <a:avLst/>
          </a:prstGeom>
        </p:spPr>
      </p:pic>
      <p:pic>
        <p:nvPicPr>
          <p:cNvPr id="2457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765175"/>
            <a:ext cx="11928231" cy="572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58255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1083</TotalTime>
  <Words>724</Words>
  <Application>Microsoft Office PowerPoint</Application>
  <PresentationFormat>Panorámica</PresentationFormat>
  <Paragraphs>120</Paragraphs>
  <Slides>20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Arial</vt:lpstr>
      <vt:lpstr>Calibri</vt:lpstr>
      <vt:lpstr>Calibri Light</vt:lpstr>
      <vt:lpstr>Century Gothic</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andres hz</cp:lastModifiedBy>
  <cp:revision>243</cp:revision>
  <dcterms:created xsi:type="dcterms:W3CDTF">2020-01-30T18:54:39Z</dcterms:created>
  <dcterms:modified xsi:type="dcterms:W3CDTF">2022-02-01T19:30:21Z</dcterms:modified>
</cp:coreProperties>
</file>